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4"/>
  </p:notesMasterIdLst>
  <p:sldIdLst>
    <p:sldId id="256" r:id="rId2"/>
    <p:sldId id="314" r:id="rId3"/>
    <p:sldId id="267" r:id="rId4"/>
    <p:sldId id="316" r:id="rId5"/>
    <p:sldId id="284" r:id="rId6"/>
    <p:sldId id="276" r:id="rId7"/>
    <p:sldId id="294" r:id="rId8"/>
    <p:sldId id="295" r:id="rId9"/>
    <p:sldId id="318" r:id="rId10"/>
    <p:sldId id="278" r:id="rId11"/>
    <p:sldId id="317" r:id="rId12"/>
    <p:sldId id="279" r:id="rId13"/>
    <p:sldId id="310" r:id="rId14"/>
    <p:sldId id="312" r:id="rId15"/>
    <p:sldId id="320" r:id="rId16"/>
    <p:sldId id="268" r:id="rId17"/>
    <p:sldId id="270" r:id="rId18"/>
    <p:sldId id="264" r:id="rId19"/>
    <p:sldId id="263" r:id="rId20"/>
    <p:sldId id="313" r:id="rId21"/>
    <p:sldId id="269" r:id="rId22"/>
    <p:sldId id="319" r:id="rId23"/>
    <p:sldId id="315" r:id="rId24"/>
    <p:sldId id="296" r:id="rId25"/>
    <p:sldId id="297" r:id="rId26"/>
    <p:sldId id="298" r:id="rId27"/>
    <p:sldId id="299" r:id="rId28"/>
    <p:sldId id="309" r:id="rId29"/>
    <p:sldId id="308" r:id="rId30"/>
    <p:sldId id="304" r:id="rId31"/>
    <p:sldId id="305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5"/>
    <p:restoredTop sz="94600"/>
  </p:normalViewPr>
  <p:slideViewPr>
    <p:cSldViewPr>
      <p:cViewPr varScale="1">
        <p:scale>
          <a:sx n="86" d="100"/>
          <a:sy n="86" d="100"/>
        </p:scale>
        <p:origin x="45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89CE0-50F1-2748-8775-EABEDB46A6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C7A64BB-1500-EE4C-9987-FE286E7B7A9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All MATTER</a:t>
          </a:r>
        </a:p>
      </dgm:t>
    </dgm:pt>
    <dgm:pt modelId="{600DE381-52DC-774D-B36B-753C8E6A076C}" type="parTrans" cxnId="{DEF500C3-1F2E-844B-8135-081D6B018323}">
      <dgm:prSet/>
      <dgm:spPr/>
      <dgm:t>
        <a:bodyPr/>
        <a:lstStyle/>
        <a:p>
          <a:endParaRPr lang="en-US"/>
        </a:p>
      </dgm:t>
    </dgm:pt>
    <dgm:pt modelId="{C941778D-FA24-8246-B2CD-A704022CE44A}" type="sibTrans" cxnId="{DEF500C3-1F2E-844B-8135-081D6B018323}">
      <dgm:prSet/>
      <dgm:spPr/>
      <dgm:t>
        <a:bodyPr/>
        <a:lstStyle/>
        <a:p>
          <a:endParaRPr lang="en-US"/>
        </a:p>
      </dgm:t>
    </dgm:pt>
    <dgm:pt modelId="{241BC261-E6C5-E046-9858-E3FE6A34F4D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Homogeneous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Substances</a:t>
          </a:r>
        </a:p>
      </dgm:t>
    </dgm:pt>
    <dgm:pt modelId="{7EA92B00-D8B0-F243-9F4B-9DB338E773C8}" type="parTrans" cxnId="{30FB03F1-C16B-BB45-B59A-CF16E4E3CDBA}">
      <dgm:prSet/>
      <dgm:spPr/>
      <dgm:t>
        <a:bodyPr/>
        <a:lstStyle/>
        <a:p>
          <a:endParaRPr lang="en-US"/>
        </a:p>
      </dgm:t>
    </dgm:pt>
    <dgm:pt modelId="{5FE858CB-32AE-D14A-9628-AF952AB6C39E}" type="sibTrans" cxnId="{30FB03F1-C16B-BB45-B59A-CF16E4E3CDBA}">
      <dgm:prSet/>
      <dgm:spPr/>
      <dgm:t>
        <a:bodyPr/>
        <a:lstStyle/>
        <a:p>
          <a:endParaRPr lang="en-US"/>
        </a:p>
      </dgm:t>
    </dgm:pt>
    <dgm:pt modelId="{7DF08F4D-4B4E-DC4A-BDAF-1AB639819DD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Pure Substance</a:t>
          </a:r>
        </a:p>
      </dgm:t>
    </dgm:pt>
    <dgm:pt modelId="{D177FF79-AC56-E440-BAAF-2C77DEDA20D3}" type="parTrans" cxnId="{00E6B667-07E4-7145-A265-6D52FBC62047}">
      <dgm:prSet/>
      <dgm:spPr/>
      <dgm:t>
        <a:bodyPr/>
        <a:lstStyle/>
        <a:p>
          <a:endParaRPr lang="en-US"/>
        </a:p>
      </dgm:t>
    </dgm:pt>
    <dgm:pt modelId="{996CC409-4A1B-4949-8F3C-7BC938FC4A1C}" type="sibTrans" cxnId="{00E6B667-07E4-7145-A265-6D52FBC62047}">
      <dgm:prSet/>
      <dgm:spPr/>
      <dgm:t>
        <a:bodyPr/>
        <a:lstStyle/>
        <a:p>
          <a:endParaRPr lang="en-US"/>
        </a:p>
      </dgm:t>
    </dgm:pt>
    <dgm:pt modelId="{1DBFF2E6-9090-7C44-9531-0362006B7EE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Element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(1 type of atom present)</a:t>
          </a:r>
        </a:p>
      </dgm:t>
    </dgm:pt>
    <dgm:pt modelId="{527C48FE-E1B8-3744-A024-C908BCD9E1E4}" type="parTrans" cxnId="{119C0C4E-96F0-A84C-917C-C1BF63D968DD}">
      <dgm:prSet/>
      <dgm:spPr/>
      <dgm:t>
        <a:bodyPr/>
        <a:lstStyle/>
        <a:p>
          <a:endParaRPr lang="en-US"/>
        </a:p>
      </dgm:t>
    </dgm:pt>
    <dgm:pt modelId="{86047AB7-9DA3-874C-B2E8-41E55CF83C0F}" type="sibTrans" cxnId="{119C0C4E-96F0-A84C-917C-C1BF63D968DD}">
      <dgm:prSet/>
      <dgm:spPr/>
      <dgm:t>
        <a:bodyPr/>
        <a:lstStyle/>
        <a:p>
          <a:endParaRPr lang="en-US"/>
        </a:p>
      </dgm:t>
    </dgm:pt>
    <dgm:pt modelId="{ABA78351-CCF7-D345-99CF-FB96DE502D2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Compound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(More then 1 type of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atom present)</a:t>
          </a:r>
        </a:p>
      </dgm:t>
    </dgm:pt>
    <dgm:pt modelId="{24A42DAE-C4C3-8F44-9F54-063550378A3B}" type="parTrans" cxnId="{386DA549-CE92-7449-89F1-38ACD4E5919D}">
      <dgm:prSet/>
      <dgm:spPr/>
      <dgm:t>
        <a:bodyPr/>
        <a:lstStyle/>
        <a:p>
          <a:endParaRPr lang="en-US"/>
        </a:p>
      </dgm:t>
    </dgm:pt>
    <dgm:pt modelId="{D25CF177-7D88-2B4B-AA0D-85584F27B493}" type="sibTrans" cxnId="{386DA549-CE92-7449-89F1-38ACD4E5919D}">
      <dgm:prSet/>
      <dgm:spPr/>
      <dgm:t>
        <a:bodyPr/>
        <a:lstStyle/>
        <a:p>
          <a:endParaRPr lang="en-US"/>
        </a:p>
      </dgm:t>
    </dgm:pt>
    <dgm:pt modelId="{B5BB87D9-22FE-4F4E-BE72-2FA38D49734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Homogeneous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Mixture</a:t>
          </a:r>
        </a:p>
      </dgm:t>
    </dgm:pt>
    <dgm:pt modelId="{DF017C1B-5884-E842-ADE2-BB77BBFC9836}" type="parTrans" cxnId="{A9FA006B-05DB-4242-8359-0BBC0D12D570}">
      <dgm:prSet/>
      <dgm:spPr/>
      <dgm:t>
        <a:bodyPr/>
        <a:lstStyle/>
        <a:p>
          <a:endParaRPr lang="en-US"/>
        </a:p>
      </dgm:t>
    </dgm:pt>
    <dgm:pt modelId="{B0784991-CB02-764F-A86F-65AACD398291}" type="sibTrans" cxnId="{A9FA006B-05DB-4242-8359-0BBC0D12D570}">
      <dgm:prSet/>
      <dgm:spPr/>
      <dgm:t>
        <a:bodyPr/>
        <a:lstStyle/>
        <a:p>
          <a:endParaRPr lang="en-US"/>
        </a:p>
      </dgm:t>
    </dgm:pt>
    <dgm:pt modelId="{1C191A99-36C1-C241-ADE5-06585301D15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Solution</a:t>
          </a:r>
        </a:p>
      </dgm:t>
    </dgm:pt>
    <dgm:pt modelId="{4CCA64BC-66F6-C64A-819D-455FF3ABADDB}" type="parTrans" cxnId="{D6F13B21-79C1-BB4E-AA05-1AB18B33418C}">
      <dgm:prSet/>
      <dgm:spPr/>
      <dgm:t>
        <a:bodyPr/>
        <a:lstStyle/>
        <a:p>
          <a:endParaRPr lang="en-US"/>
        </a:p>
      </dgm:t>
    </dgm:pt>
    <dgm:pt modelId="{95E54FBB-5F67-5B48-9B1B-BE95485E9BE0}" type="sibTrans" cxnId="{D6F13B21-79C1-BB4E-AA05-1AB18B33418C}">
      <dgm:prSet/>
      <dgm:spPr/>
      <dgm:t>
        <a:bodyPr/>
        <a:lstStyle/>
        <a:p>
          <a:endParaRPr lang="en-US"/>
        </a:p>
      </dgm:t>
    </dgm:pt>
    <dgm:pt modelId="{8E919977-936A-EE40-B949-7A6E4AA67AA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Heterogeneous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Substances</a:t>
          </a:r>
        </a:p>
      </dgm:t>
    </dgm:pt>
    <dgm:pt modelId="{048BA41A-A541-0A41-9B40-0FAB45629CEC}" type="parTrans" cxnId="{89CC60C3-1E46-EB44-95ED-67B92C8D6F97}">
      <dgm:prSet/>
      <dgm:spPr/>
      <dgm:t>
        <a:bodyPr/>
        <a:lstStyle/>
        <a:p>
          <a:endParaRPr lang="en-US"/>
        </a:p>
      </dgm:t>
    </dgm:pt>
    <dgm:pt modelId="{C31EC5DD-8EF4-9846-BB67-DE0B9A314997}" type="sibTrans" cxnId="{89CC60C3-1E46-EB44-95ED-67B92C8D6F97}">
      <dgm:prSet/>
      <dgm:spPr/>
      <dgm:t>
        <a:bodyPr/>
        <a:lstStyle/>
        <a:p>
          <a:endParaRPr lang="en-US"/>
        </a:p>
      </dgm:t>
    </dgm:pt>
    <dgm:pt modelId="{5E29BF65-7706-C54C-B3AD-637FA562408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Mechanical Mixtures</a:t>
          </a:r>
        </a:p>
      </dgm:t>
    </dgm:pt>
    <dgm:pt modelId="{3ACB78E0-9C79-1F46-9C94-B8ED7A2A9656}" type="parTrans" cxnId="{5F722E48-5388-1C43-9386-8DBF0DDC30E7}">
      <dgm:prSet/>
      <dgm:spPr/>
      <dgm:t>
        <a:bodyPr/>
        <a:lstStyle/>
        <a:p>
          <a:endParaRPr lang="en-US"/>
        </a:p>
      </dgm:t>
    </dgm:pt>
    <dgm:pt modelId="{65449203-0061-1948-B87B-5B6214A4049A}" type="sibTrans" cxnId="{5F722E48-5388-1C43-9386-8DBF0DDC30E7}">
      <dgm:prSet/>
      <dgm:spPr/>
      <dgm:t>
        <a:bodyPr/>
        <a:lstStyle/>
        <a:p>
          <a:endParaRPr lang="en-US"/>
        </a:p>
      </dgm:t>
    </dgm:pt>
    <dgm:pt modelId="{73760D02-9166-2F44-98F9-466AE37F3F19}" type="pres">
      <dgm:prSet presAssocID="{8FA89CE0-50F1-2748-8775-EABEDB46A6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F6BDA0-E099-E845-AFAD-512F7FB4B2A0}" type="pres">
      <dgm:prSet presAssocID="{7C7A64BB-1500-EE4C-9987-FE286E7B7A97}" presName="hierRoot1" presStyleCnt="0">
        <dgm:presLayoutVars>
          <dgm:hierBranch/>
        </dgm:presLayoutVars>
      </dgm:prSet>
      <dgm:spPr/>
    </dgm:pt>
    <dgm:pt modelId="{C3A5BE06-4BDF-6443-B3A5-4257980B6379}" type="pres">
      <dgm:prSet presAssocID="{7C7A64BB-1500-EE4C-9987-FE286E7B7A97}" presName="rootComposite1" presStyleCnt="0"/>
      <dgm:spPr/>
    </dgm:pt>
    <dgm:pt modelId="{F7D360E8-CEC5-314A-9DBD-EC5EC14952A6}" type="pres">
      <dgm:prSet presAssocID="{7C7A64BB-1500-EE4C-9987-FE286E7B7A97}" presName="rootText1" presStyleLbl="node0" presStyleIdx="0" presStyleCnt="1" custLinFactNeighborX="1929" custLinFactNeighborY="-149">
        <dgm:presLayoutVars>
          <dgm:chPref val="3"/>
        </dgm:presLayoutVars>
      </dgm:prSet>
      <dgm:spPr/>
    </dgm:pt>
    <dgm:pt modelId="{B7D45E67-D576-BE46-947B-E8A18E5E1001}" type="pres">
      <dgm:prSet presAssocID="{7C7A64BB-1500-EE4C-9987-FE286E7B7A97}" presName="rootConnector1" presStyleLbl="node1" presStyleIdx="0" presStyleCnt="0"/>
      <dgm:spPr/>
    </dgm:pt>
    <dgm:pt modelId="{B94A409A-376D-D74A-9A1B-6365DE757261}" type="pres">
      <dgm:prSet presAssocID="{7C7A64BB-1500-EE4C-9987-FE286E7B7A97}" presName="hierChild2" presStyleCnt="0"/>
      <dgm:spPr/>
    </dgm:pt>
    <dgm:pt modelId="{312729B6-4F1D-CB44-A716-AAD4EA624AAD}" type="pres">
      <dgm:prSet presAssocID="{7EA92B00-D8B0-F243-9F4B-9DB338E773C8}" presName="Name35" presStyleLbl="parChTrans1D2" presStyleIdx="0" presStyleCnt="2"/>
      <dgm:spPr/>
    </dgm:pt>
    <dgm:pt modelId="{542BF6B4-7FF3-934A-B0A0-E27186702A4B}" type="pres">
      <dgm:prSet presAssocID="{241BC261-E6C5-E046-9858-E3FE6A34F4DB}" presName="hierRoot2" presStyleCnt="0">
        <dgm:presLayoutVars>
          <dgm:hierBranch/>
        </dgm:presLayoutVars>
      </dgm:prSet>
      <dgm:spPr/>
    </dgm:pt>
    <dgm:pt modelId="{DE7D40F0-A6A3-0643-BE7C-E3E9D5ED3C9F}" type="pres">
      <dgm:prSet presAssocID="{241BC261-E6C5-E046-9858-E3FE6A34F4DB}" presName="rootComposite" presStyleCnt="0"/>
      <dgm:spPr/>
    </dgm:pt>
    <dgm:pt modelId="{A17C12EC-C0DC-1344-B8D9-C721DFDD9810}" type="pres">
      <dgm:prSet presAssocID="{241BC261-E6C5-E046-9858-E3FE6A34F4DB}" presName="rootText" presStyleLbl="node2" presStyleIdx="0" presStyleCnt="2">
        <dgm:presLayoutVars>
          <dgm:chPref val="3"/>
        </dgm:presLayoutVars>
      </dgm:prSet>
      <dgm:spPr/>
    </dgm:pt>
    <dgm:pt modelId="{F04F5DC6-C391-F247-9FCF-90DC98EA39B2}" type="pres">
      <dgm:prSet presAssocID="{241BC261-E6C5-E046-9858-E3FE6A34F4DB}" presName="rootConnector" presStyleLbl="node2" presStyleIdx="0" presStyleCnt="2"/>
      <dgm:spPr/>
    </dgm:pt>
    <dgm:pt modelId="{60FE2F1F-2580-EB45-97F4-4C6E8C14C556}" type="pres">
      <dgm:prSet presAssocID="{241BC261-E6C5-E046-9858-E3FE6A34F4DB}" presName="hierChild4" presStyleCnt="0"/>
      <dgm:spPr/>
    </dgm:pt>
    <dgm:pt modelId="{966F9EE2-F4C2-AA46-B7F8-2C8D6456A616}" type="pres">
      <dgm:prSet presAssocID="{D177FF79-AC56-E440-BAAF-2C77DEDA20D3}" presName="Name35" presStyleLbl="parChTrans1D3" presStyleIdx="0" presStyleCnt="3"/>
      <dgm:spPr/>
    </dgm:pt>
    <dgm:pt modelId="{F9518167-DFF4-F045-BC07-D05EEBA00640}" type="pres">
      <dgm:prSet presAssocID="{7DF08F4D-4B4E-DC4A-BDAF-1AB639819DD7}" presName="hierRoot2" presStyleCnt="0">
        <dgm:presLayoutVars>
          <dgm:hierBranch val="r"/>
        </dgm:presLayoutVars>
      </dgm:prSet>
      <dgm:spPr/>
    </dgm:pt>
    <dgm:pt modelId="{CA0F91B1-0B19-6E49-9188-A9FC13FCE3EF}" type="pres">
      <dgm:prSet presAssocID="{7DF08F4D-4B4E-DC4A-BDAF-1AB639819DD7}" presName="rootComposite" presStyleCnt="0"/>
      <dgm:spPr/>
    </dgm:pt>
    <dgm:pt modelId="{C09595BF-1596-FF44-97BF-8C5425656373}" type="pres">
      <dgm:prSet presAssocID="{7DF08F4D-4B4E-DC4A-BDAF-1AB639819DD7}" presName="rootText" presStyleLbl="node3" presStyleIdx="0" presStyleCnt="3">
        <dgm:presLayoutVars>
          <dgm:chPref val="3"/>
        </dgm:presLayoutVars>
      </dgm:prSet>
      <dgm:spPr/>
    </dgm:pt>
    <dgm:pt modelId="{A04AF933-9FDA-304C-82BA-5FFED27F9EE9}" type="pres">
      <dgm:prSet presAssocID="{7DF08F4D-4B4E-DC4A-BDAF-1AB639819DD7}" presName="rootConnector" presStyleLbl="node3" presStyleIdx="0" presStyleCnt="3"/>
      <dgm:spPr/>
    </dgm:pt>
    <dgm:pt modelId="{C7448425-D5DA-444D-BE4D-D89178E37764}" type="pres">
      <dgm:prSet presAssocID="{7DF08F4D-4B4E-DC4A-BDAF-1AB639819DD7}" presName="hierChild4" presStyleCnt="0"/>
      <dgm:spPr/>
    </dgm:pt>
    <dgm:pt modelId="{4141DA75-B279-2344-AD6B-B090672591F3}" type="pres">
      <dgm:prSet presAssocID="{527C48FE-E1B8-3744-A024-C908BCD9E1E4}" presName="Name50" presStyleLbl="parChTrans1D4" presStyleIdx="0" presStyleCnt="3"/>
      <dgm:spPr/>
    </dgm:pt>
    <dgm:pt modelId="{29F9418D-72D4-9343-ACFB-9BB06063C68C}" type="pres">
      <dgm:prSet presAssocID="{1DBFF2E6-9090-7C44-9531-0362006B7EE0}" presName="hierRoot2" presStyleCnt="0">
        <dgm:presLayoutVars>
          <dgm:hierBranch val="r"/>
        </dgm:presLayoutVars>
      </dgm:prSet>
      <dgm:spPr/>
    </dgm:pt>
    <dgm:pt modelId="{6E41BAA7-6AF0-D541-BDC1-C4CAFB6A988F}" type="pres">
      <dgm:prSet presAssocID="{1DBFF2E6-9090-7C44-9531-0362006B7EE0}" presName="rootComposite" presStyleCnt="0"/>
      <dgm:spPr/>
    </dgm:pt>
    <dgm:pt modelId="{90AC4DB8-ACDE-CE49-844E-EDC48A7361C0}" type="pres">
      <dgm:prSet presAssocID="{1DBFF2E6-9090-7C44-9531-0362006B7EE0}" presName="rootText" presStyleLbl="node4" presStyleIdx="0" presStyleCnt="3">
        <dgm:presLayoutVars>
          <dgm:chPref val="3"/>
        </dgm:presLayoutVars>
      </dgm:prSet>
      <dgm:spPr/>
    </dgm:pt>
    <dgm:pt modelId="{B9011128-A17F-3E49-AA5B-75D165853515}" type="pres">
      <dgm:prSet presAssocID="{1DBFF2E6-9090-7C44-9531-0362006B7EE0}" presName="rootConnector" presStyleLbl="node4" presStyleIdx="0" presStyleCnt="3"/>
      <dgm:spPr/>
    </dgm:pt>
    <dgm:pt modelId="{B8091605-D408-CB4C-88CB-1E5963CB50A8}" type="pres">
      <dgm:prSet presAssocID="{1DBFF2E6-9090-7C44-9531-0362006B7EE0}" presName="hierChild4" presStyleCnt="0"/>
      <dgm:spPr/>
    </dgm:pt>
    <dgm:pt modelId="{5EB5EE10-7ED5-8742-ADE2-C09FA198CAFB}" type="pres">
      <dgm:prSet presAssocID="{1DBFF2E6-9090-7C44-9531-0362006B7EE0}" presName="hierChild5" presStyleCnt="0"/>
      <dgm:spPr/>
    </dgm:pt>
    <dgm:pt modelId="{48312393-1AD5-944E-9C85-5CAEE58550AD}" type="pres">
      <dgm:prSet presAssocID="{24A42DAE-C4C3-8F44-9F54-063550378A3B}" presName="Name50" presStyleLbl="parChTrans1D4" presStyleIdx="1" presStyleCnt="3"/>
      <dgm:spPr/>
    </dgm:pt>
    <dgm:pt modelId="{17306228-EED6-384B-AD56-EF5E88A73E4B}" type="pres">
      <dgm:prSet presAssocID="{ABA78351-CCF7-D345-99CF-FB96DE502D23}" presName="hierRoot2" presStyleCnt="0">
        <dgm:presLayoutVars>
          <dgm:hierBranch val="r"/>
        </dgm:presLayoutVars>
      </dgm:prSet>
      <dgm:spPr/>
    </dgm:pt>
    <dgm:pt modelId="{72A23DBC-CCEF-DD44-8BB3-B94F44F74871}" type="pres">
      <dgm:prSet presAssocID="{ABA78351-CCF7-D345-99CF-FB96DE502D23}" presName="rootComposite" presStyleCnt="0"/>
      <dgm:spPr/>
    </dgm:pt>
    <dgm:pt modelId="{A558CEEE-907D-0940-BA9B-CCCCF0A17D61}" type="pres">
      <dgm:prSet presAssocID="{ABA78351-CCF7-D345-99CF-FB96DE502D23}" presName="rootText" presStyleLbl="node4" presStyleIdx="1" presStyleCnt="3">
        <dgm:presLayoutVars>
          <dgm:chPref val="3"/>
        </dgm:presLayoutVars>
      </dgm:prSet>
      <dgm:spPr/>
    </dgm:pt>
    <dgm:pt modelId="{464C95C6-76F3-224A-AD95-9FDDFF9FB7C4}" type="pres">
      <dgm:prSet presAssocID="{ABA78351-CCF7-D345-99CF-FB96DE502D23}" presName="rootConnector" presStyleLbl="node4" presStyleIdx="1" presStyleCnt="3"/>
      <dgm:spPr/>
    </dgm:pt>
    <dgm:pt modelId="{0FB7FE03-CD7C-E945-B8DD-84B62061B9D2}" type="pres">
      <dgm:prSet presAssocID="{ABA78351-CCF7-D345-99CF-FB96DE502D23}" presName="hierChild4" presStyleCnt="0"/>
      <dgm:spPr/>
    </dgm:pt>
    <dgm:pt modelId="{2130EA29-6253-6049-99DB-1D783CAAE798}" type="pres">
      <dgm:prSet presAssocID="{ABA78351-CCF7-D345-99CF-FB96DE502D23}" presName="hierChild5" presStyleCnt="0"/>
      <dgm:spPr/>
    </dgm:pt>
    <dgm:pt modelId="{AF6B7435-B3BB-EF45-959C-4A6857471AD7}" type="pres">
      <dgm:prSet presAssocID="{7DF08F4D-4B4E-DC4A-BDAF-1AB639819DD7}" presName="hierChild5" presStyleCnt="0"/>
      <dgm:spPr/>
    </dgm:pt>
    <dgm:pt modelId="{860B3747-4FC5-7F4B-B61D-2A1742708BFD}" type="pres">
      <dgm:prSet presAssocID="{DF017C1B-5884-E842-ADE2-BB77BBFC9836}" presName="Name35" presStyleLbl="parChTrans1D3" presStyleIdx="1" presStyleCnt="3"/>
      <dgm:spPr/>
    </dgm:pt>
    <dgm:pt modelId="{CE0CCE31-1D20-474C-922E-29573A6B9F73}" type="pres">
      <dgm:prSet presAssocID="{B5BB87D9-22FE-4F4E-BE72-2FA38D49734E}" presName="hierRoot2" presStyleCnt="0">
        <dgm:presLayoutVars>
          <dgm:hierBranch val="r"/>
        </dgm:presLayoutVars>
      </dgm:prSet>
      <dgm:spPr/>
    </dgm:pt>
    <dgm:pt modelId="{4A69B4B6-8646-154E-AB6F-87C1352C18FD}" type="pres">
      <dgm:prSet presAssocID="{B5BB87D9-22FE-4F4E-BE72-2FA38D49734E}" presName="rootComposite" presStyleCnt="0"/>
      <dgm:spPr/>
    </dgm:pt>
    <dgm:pt modelId="{4BFE6F3B-A8A6-6041-97FD-BD0BE51E1354}" type="pres">
      <dgm:prSet presAssocID="{B5BB87D9-22FE-4F4E-BE72-2FA38D49734E}" presName="rootText" presStyleLbl="node3" presStyleIdx="1" presStyleCnt="3">
        <dgm:presLayoutVars>
          <dgm:chPref val="3"/>
        </dgm:presLayoutVars>
      </dgm:prSet>
      <dgm:spPr/>
    </dgm:pt>
    <dgm:pt modelId="{A4327B37-A9F9-3E4E-9422-A3A61B340B8F}" type="pres">
      <dgm:prSet presAssocID="{B5BB87D9-22FE-4F4E-BE72-2FA38D49734E}" presName="rootConnector" presStyleLbl="node3" presStyleIdx="1" presStyleCnt="3"/>
      <dgm:spPr/>
    </dgm:pt>
    <dgm:pt modelId="{300D1A59-EEA9-4447-9720-F106DE07094E}" type="pres">
      <dgm:prSet presAssocID="{B5BB87D9-22FE-4F4E-BE72-2FA38D49734E}" presName="hierChild4" presStyleCnt="0"/>
      <dgm:spPr/>
    </dgm:pt>
    <dgm:pt modelId="{1BC97ABE-7818-FE40-8B26-4779A41D8CCB}" type="pres">
      <dgm:prSet presAssocID="{4CCA64BC-66F6-C64A-819D-455FF3ABADDB}" presName="Name50" presStyleLbl="parChTrans1D4" presStyleIdx="2" presStyleCnt="3"/>
      <dgm:spPr/>
    </dgm:pt>
    <dgm:pt modelId="{A9281B73-35CF-5548-8319-2E832023F370}" type="pres">
      <dgm:prSet presAssocID="{1C191A99-36C1-C241-ADE5-06585301D151}" presName="hierRoot2" presStyleCnt="0">
        <dgm:presLayoutVars>
          <dgm:hierBranch val="r"/>
        </dgm:presLayoutVars>
      </dgm:prSet>
      <dgm:spPr/>
    </dgm:pt>
    <dgm:pt modelId="{40DFF352-D72C-0744-94BC-4AFDF9917D93}" type="pres">
      <dgm:prSet presAssocID="{1C191A99-36C1-C241-ADE5-06585301D151}" presName="rootComposite" presStyleCnt="0"/>
      <dgm:spPr/>
    </dgm:pt>
    <dgm:pt modelId="{CD8E6D22-B745-DF45-AA17-1825B470CD13}" type="pres">
      <dgm:prSet presAssocID="{1C191A99-36C1-C241-ADE5-06585301D151}" presName="rootText" presStyleLbl="node4" presStyleIdx="2" presStyleCnt="3">
        <dgm:presLayoutVars>
          <dgm:chPref val="3"/>
        </dgm:presLayoutVars>
      </dgm:prSet>
      <dgm:spPr/>
    </dgm:pt>
    <dgm:pt modelId="{63EDA619-F703-E746-93FB-70024A7CD5FC}" type="pres">
      <dgm:prSet presAssocID="{1C191A99-36C1-C241-ADE5-06585301D151}" presName="rootConnector" presStyleLbl="node4" presStyleIdx="2" presStyleCnt="3"/>
      <dgm:spPr/>
    </dgm:pt>
    <dgm:pt modelId="{6D022FB7-16CE-B549-A9FE-099F1F7822E3}" type="pres">
      <dgm:prSet presAssocID="{1C191A99-36C1-C241-ADE5-06585301D151}" presName="hierChild4" presStyleCnt="0"/>
      <dgm:spPr/>
    </dgm:pt>
    <dgm:pt modelId="{EB6970EE-6481-B646-A0FE-7D3C1E3F3AF2}" type="pres">
      <dgm:prSet presAssocID="{1C191A99-36C1-C241-ADE5-06585301D151}" presName="hierChild5" presStyleCnt="0"/>
      <dgm:spPr/>
    </dgm:pt>
    <dgm:pt modelId="{E26B60F8-9085-D545-9DC2-2FEE1B7C129F}" type="pres">
      <dgm:prSet presAssocID="{B5BB87D9-22FE-4F4E-BE72-2FA38D49734E}" presName="hierChild5" presStyleCnt="0"/>
      <dgm:spPr/>
    </dgm:pt>
    <dgm:pt modelId="{73A359A8-25A4-E846-98E9-783399E33ABD}" type="pres">
      <dgm:prSet presAssocID="{241BC261-E6C5-E046-9858-E3FE6A34F4DB}" presName="hierChild5" presStyleCnt="0"/>
      <dgm:spPr/>
    </dgm:pt>
    <dgm:pt modelId="{8B1F88D7-A473-7940-A48F-FDA4C3F28333}" type="pres">
      <dgm:prSet presAssocID="{048BA41A-A541-0A41-9B40-0FAB45629CEC}" presName="Name35" presStyleLbl="parChTrans1D2" presStyleIdx="1" presStyleCnt="2"/>
      <dgm:spPr/>
    </dgm:pt>
    <dgm:pt modelId="{5D729D77-E6AB-5245-BC76-F0B7DFDE6CBC}" type="pres">
      <dgm:prSet presAssocID="{8E919977-936A-EE40-B949-7A6E4AA67AAD}" presName="hierRoot2" presStyleCnt="0">
        <dgm:presLayoutVars>
          <dgm:hierBranch/>
        </dgm:presLayoutVars>
      </dgm:prSet>
      <dgm:spPr/>
    </dgm:pt>
    <dgm:pt modelId="{A36E4CF4-24CB-024F-90D7-B81744B1C992}" type="pres">
      <dgm:prSet presAssocID="{8E919977-936A-EE40-B949-7A6E4AA67AAD}" presName="rootComposite" presStyleCnt="0"/>
      <dgm:spPr/>
    </dgm:pt>
    <dgm:pt modelId="{98AF22B0-EDEF-A54A-ACFF-36C9CD01A589}" type="pres">
      <dgm:prSet presAssocID="{8E919977-936A-EE40-B949-7A6E4AA67AAD}" presName="rootText" presStyleLbl="node2" presStyleIdx="1" presStyleCnt="2">
        <dgm:presLayoutVars>
          <dgm:chPref val="3"/>
        </dgm:presLayoutVars>
      </dgm:prSet>
      <dgm:spPr/>
    </dgm:pt>
    <dgm:pt modelId="{A988FDD3-7702-974C-9A5A-69561F265925}" type="pres">
      <dgm:prSet presAssocID="{8E919977-936A-EE40-B949-7A6E4AA67AAD}" presName="rootConnector" presStyleLbl="node2" presStyleIdx="1" presStyleCnt="2"/>
      <dgm:spPr/>
    </dgm:pt>
    <dgm:pt modelId="{AC445D03-84C8-5740-88A9-B78D61AC32CF}" type="pres">
      <dgm:prSet presAssocID="{8E919977-936A-EE40-B949-7A6E4AA67AAD}" presName="hierChild4" presStyleCnt="0"/>
      <dgm:spPr/>
    </dgm:pt>
    <dgm:pt modelId="{AD21488A-4991-0B47-8504-03C2C39188FE}" type="pres">
      <dgm:prSet presAssocID="{3ACB78E0-9C79-1F46-9C94-B8ED7A2A9656}" presName="Name35" presStyleLbl="parChTrans1D3" presStyleIdx="2" presStyleCnt="3"/>
      <dgm:spPr/>
    </dgm:pt>
    <dgm:pt modelId="{BF6CC413-5F7F-C841-83ED-6ECF6BD5ABF7}" type="pres">
      <dgm:prSet presAssocID="{5E29BF65-7706-C54C-B3AD-637FA562408A}" presName="hierRoot2" presStyleCnt="0">
        <dgm:presLayoutVars>
          <dgm:hierBranch val="r"/>
        </dgm:presLayoutVars>
      </dgm:prSet>
      <dgm:spPr/>
    </dgm:pt>
    <dgm:pt modelId="{AF4ECF3C-C2C4-C245-891F-856879E71309}" type="pres">
      <dgm:prSet presAssocID="{5E29BF65-7706-C54C-B3AD-637FA562408A}" presName="rootComposite" presStyleCnt="0"/>
      <dgm:spPr/>
    </dgm:pt>
    <dgm:pt modelId="{9C90D73E-7778-DF4F-A5F9-5587D6450EB8}" type="pres">
      <dgm:prSet presAssocID="{5E29BF65-7706-C54C-B3AD-637FA562408A}" presName="rootText" presStyleLbl="node3" presStyleIdx="2" presStyleCnt="3">
        <dgm:presLayoutVars>
          <dgm:chPref val="3"/>
        </dgm:presLayoutVars>
      </dgm:prSet>
      <dgm:spPr/>
    </dgm:pt>
    <dgm:pt modelId="{5599CED4-3083-2448-855F-23CD50CC0512}" type="pres">
      <dgm:prSet presAssocID="{5E29BF65-7706-C54C-B3AD-637FA562408A}" presName="rootConnector" presStyleLbl="node3" presStyleIdx="2" presStyleCnt="3"/>
      <dgm:spPr/>
    </dgm:pt>
    <dgm:pt modelId="{E8314227-A45A-124D-B9A2-B0501DB6C2E1}" type="pres">
      <dgm:prSet presAssocID="{5E29BF65-7706-C54C-B3AD-637FA562408A}" presName="hierChild4" presStyleCnt="0"/>
      <dgm:spPr/>
    </dgm:pt>
    <dgm:pt modelId="{BE83D0FC-130A-D043-AF6F-6D360B294AA6}" type="pres">
      <dgm:prSet presAssocID="{5E29BF65-7706-C54C-B3AD-637FA562408A}" presName="hierChild5" presStyleCnt="0"/>
      <dgm:spPr/>
    </dgm:pt>
    <dgm:pt modelId="{E362C6FE-526C-2F40-9FDA-B7C7E713DEBC}" type="pres">
      <dgm:prSet presAssocID="{8E919977-936A-EE40-B949-7A6E4AA67AAD}" presName="hierChild5" presStyleCnt="0"/>
      <dgm:spPr/>
    </dgm:pt>
    <dgm:pt modelId="{CB0CEF24-D816-8C4E-B735-C9DF191F14B4}" type="pres">
      <dgm:prSet presAssocID="{7C7A64BB-1500-EE4C-9987-FE286E7B7A97}" presName="hierChild3" presStyleCnt="0"/>
      <dgm:spPr/>
    </dgm:pt>
  </dgm:ptLst>
  <dgm:cxnLst>
    <dgm:cxn modelId="{140C9E0B-8E2A-9048-90D6-F16CD0A15BEC}" type="presOf" srcId="{7C7A64BB-1500-EE4C-9987-FE286E7B7A97}" destId="{B7D45E67-D576-BE46-947B-E8A18E5E1001}" srcOrd="1" destOrd="0" presId="urn:microsoft.com/office/officeart/2005/8/layout/orgChart1"/>
    <dgm:cxn modelId="{585E8A10-8181-654D-A232-CEC778FC18E2}" type="presOf" srcId="{ABA78351-CCF7-D345-99CF-FB96DE502D23}" destId="{A558CEEE-907D-0940-BA9B-CCCCF0A17D61}" srcOrd="0" destOrd="0" presId="urn:microsoft.com/office/officeart/2005/8/layout/orgChart1"/>
    <dgm:cxn modelId="{FDBF8D11-CEC3-8042-84DD-FBDA1468B392}" type="presOf" srcId="{3ACB78E0-9C79-1F46-9C94-B8ED7A2A9656}" destId="{AD21488A-4991-0B47-8504-03C2C39188FE}" srcOrd="0" destOrd="0" presId="urn:microsoft.com/office/officeart/2005/8/layout/orgChart1"/>
    <dgm:cxn modelId="{BC98AB1C-EB91-204D-9CEA-2A4FC09330D6}" type="presOf" srcId="{8E919977-936A-EE40-B949-7A6E4AA67AAD}" destId="{A988FDD3-7702-974C-9A5A-69561F265925}" srcOrd="1" destOrd="0" presId="urn:microsoft.com/office/officeart/2005/8/layout/orgChart1"/>
    <dgm:cxn modelId="{D6F13B21-79C1-BB4E-AA05-1AB18B33418C}" srcId="{B5BB87D9-22FE-4F4E-BE72-2FA38D49734E}" destId="{1C191A99-36C1-C241-ADE5-06585301D151}" srcOrd="0" destOrd="0" parTransId="{4CCA64BC-66F6-C64A-819D-455FF3ABADDB}" sibTransId="{95E54FBB-5F67-5B48-9B1B-BE95485E9BE0}"/>
    <dgm:cxn modelId="{B7DEC421-DA21-7A40-B7AA-30DF54C996EE}" type="presOf" srcId="{7DF08F4D-4B4E-DC4A-BDAF-1AB639819DD7}" destId="{C09595BF-1596-FF44-97BF-8C5425656373}" srcOrd="0" destOrd="0" presId="urn:microsoft.com/office/officeart/2005/8/layout/orgChart1"/>
    <dgm:cxn modelId="{2C09BD35-21DD-DB4C-B03C-AA30C8066281}" type="presOf" srcId="{8E919977-936A-EE40-B949-7A6E4AA67AAD}" destId="{98AF22B0-EDEF-A54A-ACFF-36C9CD01A589}" srcOrd="0" destOrd="0" presId="urn:microsoft.com/office/officeart/2005/8/layout/orgChart1"/>
    <dgm:cxn modelId="{D8392338-0D09-3946-B3A4-5BA046516673}" type="presOf" srcId="{24A42DAE-C4C3-8F44-9F54-063550378A3B}" destId="{48312393-1AD5-944E-9C85-5CAEE58550AD}" srcOrd="0" destOrd="0" presId="urn:microsoft.com/office/officeart/2005/8/layout/orgChart1"/>
    <dgm:cxn modelId="{7DE76E42-6191-4F4A-920E-29BA961A31D3}" type="presOf" srcId="{5E29BF65-7706-C54C-B3AD-637FA562408A}" destId="{9C90D73E-7778-DF4F-A5F9-5587D6450EB8}" srcOrd="0" destOrd="0" presId="urn:microsoft.com/office/officeart/2005/8/layout/orgChart1"/>
    <dgm:cxn modelId="{4394E947-F2A0-CB4D-9510-F23FDED3C214}" type="presOf" srcId="{1C191A99-36C1-C241-ADE5-06585301D151}" destId="{CD8E6D22-B745-DF45-AA17-1825B470CD13}" srcOrd="0" destOrd="0" presId="urn:microsoft.com/office/officeart/2005/8/layout/orgChart1"/>
    <dgm:cxn modelId="{5F722E48-5388-1C43-9386-8DBF0DDC30E7}" srcId="{8E919977-936A-EE40-B949-7A6E4AA67AAD}" destId="{5E29BF65-7706-C54C-B3AD-637FA562408A}" srcOrd="0" destOrd="0" parTransId="{3ACB78E0-9C79-1F46-9C94-B8ED7A2A9656}" sibTransId="{65449203-0061-1948-B87B-5B6214A4049A}"/>
    <dgm:cxn modelId="{386DA549-CE92-7449-89F1-38ACD4E5919D}" srcId="{7DF08F4D-4B4E-DC4A-BDAF-1AB639819DD7}" destId="{ABA78351-CCF7-D345-99CF-FB96DE502D23}" srcOrd="1" destOrd="0" parTransId="{24A42DAE-C4C3-8F44-9F54-063550378A3B}" sibTransId="{D25CF177-7D88-2B4B-AA0D-85584F27B493}"/>
    <dgm:cxn modelId="{119C0C4E-96F0-A84C-917C-C1BF63D968DD}" srcId="{7DF08F4D-4B4E-DC4A-BDAF-1AB639819DD7}" destId="{1DBFF2E6-9090-7C44-9531-0362006B7EE0}" srcOrd="0" destOrd="0" parTransId="{527C48FE-E1B8-3744-A024-C908BCD9E1E4}" sibTransId="{86047AB7-9DA3-874C-B2E8-41E55CF83C0F}"/>
    <dgm:cxn modelId="{4DF8194F-7B2D-A64C-B74B-667B7207AD09}" type="presOf" srcId="{241BC261-E6C5-E046-9858-E3FE6A34F4DB}" destId="{F04F5DC6-C391-F247-9FCF-90DC98EA39B2}" srcOrd="1" destOrd="0" presId="urn:microsoft.com/office/officeart/2005/8/layout/orgChart1"/>
    <dgm:cxn modelId="{00E6B667-07E4-7145-A265-6D52FBC62047}" srcId="{241BC261-E6C5-E046-9858-E3FE6A34F4DB}" destId="{7DF08F4D-4B4E-DC4A-BDAF-1AB639819DD7}" srcOrd="0" destOrd="0" parTransId="{D177FF79-AC56-E440-BAAF-2C77DEDA20D3}" sibTransId="{996CC409-4A1B-4949-8F3C-7BC938FC4A1C}"/>
    <dgm:cxn modelId="{98600F69-B50B-5142-999E-1883216493F5}" type="presOf" srcId="{241BC261-E6C5-E046-9858-E3FE6A34F4DB}" destId="{A17C12EC-C0DC-1344-B8D9-C721DFDD9810}" srcOrd="0" destOrd="0" presId="urn:microsoft.com/office/officeart/2005/8/layout/orgChart1"/>
    <dgm:cxn modelId="{A9FA006B-05DB-4242-8359-0BBC0D12D570}" srcId="{241BC261-E6C5-E046-9858-E3FE6A34F4DB}" destId="{B5BB87D9-22FE-4F4E-BE72-2FA38D49734E}" srcOrd="1" destOrd="0" parTransId="{DF017C1B-5884-E842-ADE2-BB77BBFC9836}" sibTransId="{B0784991-CB02-764F-A86F-65AACD398291}"/>
    <dgm:cxn modelId="{8C9ABB7B-DA79-4348-B2EF-B6B1F3B25CCD}" type="presOf" srcId="{1C191A99-36C1-C241-ADE5-06585301D151}" destId="{63EDA619-F703-E746-93FB-70024A7CD5FC}" srcOrd="1" destOrd="0" presId="urn:microsoft.com/office/officeart/2005/8/layout/orgChart1"/>
    <dgm:cxn modelId="{CCC2FC7D-716A-DA47-8102-78BF2EDF9D2A}" type="presOf" srcId="{B5BB87D9-22FE-4F4E-BE72-2FA38D49734E}" destId="{A4327B37-A9F9-3E4E-9422-A3A61B340B8F}" srcOrd="1" destOrd="0" presId="urn:microsoft.com/office/officeart/2005/8/layout/orgChart1"/>
    <dgm:cxn modelId="{624C5E95-43A0-FF43-8663-C062E2B3736F}" type="presOf" srcId="{D177FF79-AC56-E440-BAAF-2C77DEDA20D3}" destId="{966F9EE2-F4C2-AA46-B7F8-2C8D6456A616}" srcOrd="0" destOrd="0" presId="urn:microsoft.com/office/officeart/2005/8/layout/orgChart1"/>
    <dgm:cxn modelId="{0D40CF95-C243-E84F-B37F-0C3344F8122E}" type="presOf" srcId="{7C7A64BB-1500-EE4C-9987-FE286E7B7A97}" destId="{F7D360E8-CEC5-314A-9DBD-EC5EC14952A6}" srcOrd="0" destOrd="0" presId="urn:microsoft.com/office/officeart/2005/8/layout/orgChart1"/>
    <dgm:cxn modelId="{534487A7-7059-7D46-BBAB-C931F8F4D0F4}" type="presOf" srcId="{B5BB87D9-22FE-4F4E-BE72-2FA38D49734E}" destId="{4BFE6F3B-A8A6-6041-97FD-BD0BE51E1354}" srcOrd="0" destOrd="0" presId="urn:microsoft.com/office/officeart/2005/8/layout/orgChart1"/>
    <dgm:cxn modelId="{0036DFB6-BC4B-794E-9A4F-757E1C888684}" type="presOf" srcId="{4CCA64BC-66F6-C64A-819D-455FF3ABADDB}" destId="{1BC97ABE-7818-FE40-8B26-4779A41D8CCB}" srcOrd="0" destOrd="0" presId="urn:microsoft.com/office/officeart/2005/8/layout/orgChart1"/>
    <dgm:cxn modelId="{686C24B7-EC10-3244-9A68-3E2D69C97DFA}" type="presOf" srcId="{048BA41A-A541-0A41-9B40-0FAB45629CEC}" destId="{8B1F88D7-A473-7940-A48F-FDA4C3F28333}" srcOrd="0" destOrd="0" presId="urn:microsoft.com/office/officeart/2005/8/layout/orgChart1"/>
    <dgm:cxn modelId="{520A33BD-2532-0544-B20F-8D7C21AE9350}" type="presOf" srcId="{7DF08F4D-4B4E-DC4A-BDAF-1AB639819DD7}" destId="{A04AF933-9FDA-304C-82BA-5FFED27F9EE9}" srcOrd="1" destOrd="0" presId="urn:microsoft.com/office/officeart/2005/8/layout/orgChart1"/>
    <dgm:cxn modelId="{6BD823C2-40FF-B14B-A407-C41F885138E6}" type="presOf" srcId="{7EA92B00-D8B0-F243-9F4B-9DB338E773C8}" destId="{312729B6-4F1D-CB44-A716-AAD4EA624AAD}" srcOrd="0" destOrd="0" presId="urn:microsoft.com/office/officeart/2005/8/layout/orgChart1"/>
    <dgm:cxn modelId="{F7C65CC2-4FFA-AA49-A411-41DA2AF02FB4}" type="presOf" srcId="{ABA78351-CCF7-D345-99CF-FB96DE502D23}" destId="{464C95C6-76F3-224A-AD95-9FDDFF9FB7C4}" srcOrd="1" destOrd="0" presId="urn:microsoft.com/office/officeart/2005/8/layout/orgChart1"/>
    <dgm:cxn modelId="{DEF500C3-1F2E-844B-8135-081D6B018323}" srcId="{8FA89CE0-50F1-2748-8775-EABEDB46A635}" destId="{7C7A64BB-1500-EE4C-9987-FE286E7B7A97}" srcOrd="0" destOrd="0" parTransId="{600DE381-52DC-774D-B36B-753C8E6A076C}" sibTransId="{C941778D-FA24-8246-B2CD-A704022CE44A}"/>
    <dgm:cxn modelId="{89CC60C3-1E46-EB44-95ED-67B92C8D6F97}" srcId="{7C7A64BB-1500-EE4C-9987-FE286E7B7A97}" destId="{8E919977-936A-EE40-B949-7A6E4AA67AAD}" srcOrd="1" destOrd="0" parTransId="{048BA41A-A541-0A41-9B40-0FAB45629CEC}" sibTransId="{C31EC5DD-8EF4-9846-BB67-DE0B9A314997}"/>
    <dgm:cxn modelId="{E92CCACE-794B-D643-B87F-CA920EBC8957}" type="presOf" srcId="{1DBFF2E6-9090-7C44-9531-0362006B7EE0}" destId="{90AC4DB8-ACDE-CE49-844E-EDC48A7361C0}" srcOrd="0" destOrd="0" presId="urn:microsoft.com/office/officeart/2005/8/layout/orgChart1"/>
    <dgm:cxn modelId="{CACC62D7-DD9E-8348-8561-5134CE6F2AF1}" type="presOf" srcId="{DF017C1B-5884-E842-ADE2-BB77BBFC9836}" destId="{860B3747-4FC5-7F4B-B61D-2A1742708BFD}" srcOrd="0" destOrd="0" presId="urn:microsoft.com/office/officeart/2005/8/layout/orgChart1"/>
    <dgm:cxn modelId="{EAB793DA-0EC3-F142-BE21-C8D4C80B727E}" type="presOf" srcId="{8FA89CE0-50F1-2748-8775-EABEDB46A635}" destId="{73760D02-9166-2F44-98F9-466AE37F3F19}" srcOrd="0" destOrd="0" presId="urn:microsoft.com/office/officeart/2005/8/layout/orgChart1"/>
    <dgm:cxn modelId="{7E71F1E3-603E-3A40-BCA1-812EBB182D7E}" type="presOf" srcId="{1DBFF2E6-9090-7C44-9531-0362006B7EE0}" destId="{B9011128-A17F-3E49-AA5B-75D165853515}" srcOrd="1" destOrd="0" presId="urn:microsoft.com/office/officeart/2005/8/layout/orgChart1"/>
    <dgm:cxn modelId="{9B42DFE9-7FFE-0E4C-AB1D-9FD1427AA3D3}" type="presOf" srcId="{527C48FE-E1B8-3744-A024-C908BCD9E1E4}" destId="{4141DA75-B279-2344-AD6B-B090672591F3}" srcOrd="0" destOrd="0" presId="urn:microsoft.com/office/officeart/2005/8/layout/orgChart1"/>
    <dgm:cxn modelId="{30FB03F1-C16B-BB45-B59A-CF16E4E3CDBA}" srcId="{7C7A64BB-1500-EE4C-9987-FE286E7B7A97}" destId="{241BC261-E6C5-E046-9858-E3FE6A34F4DB}" srcOrd="0" destOrd="0" parTransId="{7EA92B00-D8B0-F243-9F4B-9DB338E773C8}" sibTransId="{5FE858CB-32AE-D14A-9628-AF952AB6C39E}"/>
    <dgm:cxn modelId="{F3F31EFC-18B7-6C42-842C-820E0D212870}" type="presOf" srcId="{5E29BF65-7706-C54C-B3AD-637FA562408A}" destId="{5599CED4-3083-2448-855F-23CD50CC0512}" srcOrd="1" destOrd="0" presId="urn:microsoft.com/office/officeart/2005/8/layout/orgChart1"/>
    <dgm:cxn modelId="{6DE632C2-3DF1-844F-BB86-EB85E3D0DE8C}" type="presParOf" srcId="{73760D02-9166-2F44-98F9-466AE37F3F19}" destId="{54F6BDA0-E099-E845-AFAD-512F7FB4B2A0}" srcOrd="0" destOrd="0" presId="urn:microsoft.com/office/officeart/2005/8/layout/orgChart1"/>
    <dgm:cxn modelId="{DBDE137E-D8EB-9748-8B1B-E501539BEF13}" type="presParOf" srcId="{54F6BDA0-E099-E845-AFAD-512F7FB4B2A0}" destId="{C3A5BE06-4BDF-6443-B3A5-4257980B6379}" srcOrd="0" destOrd="0" presId="urn:microsoft.com/office/officeart/2005/8/layout/orgChart1"/>
    <dgm:cxn modelId="{AF076E82-AC3B-6140-AB57-857F8AD2E0C5}" type="presParOf" srcId="{C3A5BE06-4BDF-6443-B3A5-4257980B6379}" destId="{F7D360E8-CEC5-314A-9DBD-EC5EC14952A6}" srcOrd="0" destOrd="0" presId="urn:microsoft.com/office/officeart/2005/8/layout/orgChart1"/>
    <dgm:cxn modelId="{FF5C5C2B-2E0A-554E-98BE-0CA611EC8AC8}" type="presParOf" srcId="{C3A5BE06-4BDF-6443-B3A5-4257980B6379}" destId="{B7D45E67-D576-BE46-947B-E8A18E5E1001}" srcOrd="1" destOrd="0" presId="urn:microsoft.com/office/officeart/2005/8/layout/orgChart1"/>
    <dgm:cxn modelId="{629DE4D6-14AE-7B40-A7EA-8DA1B67D8B6F}" type="presParOf" srcId="{54F6BDA0-E099-E845-AFAD-512F7FB4B2A0}" destId="{B94A409A-376D-D74A-9A1B-6365DE757261}" srcOrd="1" destOrd="0" presId="urn:microsoft.com/office/officeart/2005/8/layout/orgChart1"/>
    <dgm:cxn modelId="{ABE3AAF0-3546-C440-9A98-75A0DD402759}" type="presParOf" srcId="{B94A409A-376D-D74A-9A1B-6365DE757261}" destId="{312729B6-4F1D-CB44-A716-AAD4EA624AAD}" srcOrd="0" destOrd="0" presId="urn:microsoft.com/office/officeart/2005/8/layout/orgChart1"/>
    <dgm:cxn modelId="{4395C1B5-8344-3D4C-BA13-D47CEFD83CBD}" type="presParOf" srcId="{B94A409A-376D-D74A-9A1B-6365DE757261}" destId="{542BF6B4-7FF3-934A-B0A0-E27186702A4B}" srcOrd="1" destOrd="0" presId="urn:microsoft.com/office/officeart/2005/8/layout/orgChart1"/>
    <dgm:cxn modelId="{4FC08A8A-46AE-4A46-8234-BA5AFACEB765}" type="presParOf" srcId="{542BF6B4-7FF3-934A-B0A0-E27186702A4B}" destId="{DE7D40F0-A6A3-0643-BE7C-E3E9D5ED3C9F}" srcOrd="0" destOrd="0" presId="urn:microsoft.com/office/officeart/2005/8/layout/orgChart1"/>
    <dgm:cxn modelId="{7B68427B-613C-6C4F-867F-CFC62D1420F5}" type="presParOf" srcId="{DE7D40F0-A6A3-0643-BE7C-E3E9D5ED3C9F}" destId="{A17C12EC-C0DC-1344-B8D9-C721DFDD9810}" srcOrd="0" destOrd="0" presId="urn:microsoft.com/office/officeart/2005/8/layout/orgChart1"/>
    <dgm:cxn modelId="{3A6CC058-3138-9E43-B406-DE5291D396C7}" type="presParOf" srcId="{DE7D40F0-A6A3-0643-BE7C-E3E9D5ED3C9F}" destId="{F04F5DC6-C391-F247-9FCF-90DC98EA39B2}" srcOrd="1" destOrd="0" presId="urn:microsoft.com/office/officeart/2005/8/layout/orgChart1"/>
    <dgm:cxn modelId="{2E703AFB-7A97-A347-B765-04DD2A1389F8}" type="presParOf" srcId="{542BF6B4-7FF3-934A-B0A0-E27186702A4B}" destId="{60FE2F1F-2580-EB45-97F4-4C6E8C14C556}" srcOrd="1" destOrd="0" presId="urn:microsoft.com/office/officeart/2005/8/layout/orgChart1"/>
    <dgm:cxn modelId="{C4BB5F7F-5CAE-D140-9A62-E059A76BF786}" type="presParOf" srcId="{60FE2F1F-2580-EB45-97F4-4C6E8C14C556}" destId="{966F9EE2-F4C2-AA46-B7F8-2C8D6456A616}" srcOrd="0" destOrd="0" presId="urn:microsoft.com/office/officeart/2005/8/layout/orgChart1"/>
    <dgm:cxn modelId="{D0AD7B07-B6AF-1442-9351-AA4169278B66}" type="presParOf" srcId="{60FE2F1F-2580-EB45-97F4-4C6E8C14C556}" destId="{F9518167-DFF4-F045-BC07-D05EEBA00640}" srcOrd="1" destOrd="0" presId="urn:microsoft.com/office/officeart/2005/8/layout/orgChart1"/>
    <dgm:cxn modelId="{8217EE4F-68EB-AF40-842C-4E428FF5FF11}" type="presParOf" srcId="{F9518167-DFF4-F045-BC07-D05EEBA00640}" destId="{CA0F91B1-0B19-6E49-9188-A9FC13FCE3EF}" srcOrd="0" destOrd="0" presId="urn:microsoft.com/office/officeart/2005/8/layout/orgChart1"/>
    <dgm:cxn modelId="{8AE22433-A5ED-9847-9F39-A163E626FA76}" type="presParOf" srcId="{CA0F91B1-0B19-6E49-9188-A9FC13FCE3EF}" destId="{C09595BF-1596-FF44-97BF-8C5425656373}" srcOrd="0" destOrd="0" presId="urn:microsoft.com/office/officeart/2005/8/layout/orgChart1"/>
    <dgm:cxn modelId="{E14FA1A0-0A7F-5646-B340-1C50081E6E5A}" type="presParOf" srcId="{CA0F91B1-0B19-6E49-9188-A9FC13FCE3EF}" destId="{A04AF933-9FDA-304C-82BA-5FFED27F9EE9}" srcOrd="1" destOrd="0" presId="urn:microsoft.com/office/officeart/2005/8/layout/orgChart1"/>
    <dgm:cxn modelId="{965626D6-7B1A-A44D-9175-22F77E034469}" type="presParOf" srcId="{F9518167-DFF4-F045-BC07-D05EEBA00640}" destId="{C7448425-D5DA-444D-BE4D-D89178E37764}" srcOrd="1" destOrd="0" presId="urn:microsoft.com/office/officeart/2005/8/layout/orgChart1"/>
    <dgm:cxn modelId="{1B32E931-FAE4-1141-8FFD-8AE1F54284B1}" type="presParOf" srcId="{C7448425-D5DA-444D-BE4D-D89178E37764}" destId="{4141DA75-B279-2344-AD6B-B090672591F3}" srcOrd="0" destOrd="0" presId="urn:microsoft.com/office/officeart/2005/8/layout/orgChart1"/>
    <dgm:cxn modelId="{AD442ADC-DF94-324D-BE42-BD485C422D3A}" type="presParOf" srcId="{C7448425-D5DA-444D-BE4D-D89178E37764}" destId="{29F9418D-72D4-9343-ACFB-9BB06063C68C}" srcOrd="1" destOrd="0" presId="urn:microsoft.com/office/officeart/2005/8/layout/orgChart1"/>
    <dgm:cxn modelId="{498AA4AB-C55E-D846-B6F8-2F42200DD79A}" type="presParOf" srcId="{29F9418D-72D4-9343-ACFB-9BB06063C68C}" destId="{6E41BAA7-6AF0-D541-BDC1-C4CAFB6A988F}" srcOrd="0" destOrd="0" presId="urn:microsoft.com/office/officeart/2005/8/layout/orgChart1"/>
    <dgm:cxn modelId="{E2CB904D-EFD7-104C-BD64-44860C65505E}" type="presParOf" srcId="{6E41BAA7-6AF0-D541-BDC1-C4CAFB6A988F}" destId="{90AC4DB8-ACDE-CE49-844E-EDC48A7361C0}" srcOrd="0" destOrd="0" presId="urn:microsoft.com/office/officeart/2005/8/layout/orgChart1"/>
    <dgm:cxn modelId="{F477F393-94A4-044B-86E9-BFA2C71D26BA}" type="presParOf" srcId="{6E41BAA7-6AF0-D541-BDC1-C4CAFB6A988F}" destId="{B9011128-A17F-3E49-AA5B-75D165853515}" srcOrd="1" destOrd="0" presId="urn:microsoft.com/office/officeart/2005/8/layout/orgChart1"/>
    <dgm:cxn modelId="{59F6D833-D794-C040-8190-F08F87A4316C}" type="presParOf" srcId="{29F9418D-72D4-9343-ACFB-9BB06063C68C}" destId="{B8091605-D408-CB4C-88CB-1E5963CB50A8}" srcOrd="1" destOrd="0" presId="urn:microsoft.com/office/officeart/2005/8/layout/orgChart1"/>
    <dgm:cxn modelId="{E103516F-266D-294D-BDE9-EA20B3DCA012}" type="presParOf" srcId="{29F9418D-72D4-9343-ACFB-9BB06063C68C}" destId="{5EB5EE10-7ED5-8742-ADE2-C09FA198CAFB}" srcOrd="2" destOrd="0" presId="urn:microsoft.com/office/officeart/2005/8/layout/orgChart1"/>
    <dgm:cxn modelId="{BC7704F0-03C9-A547-8824-F46BF0773382}" type="presParOf" srcId="{C7448425-D5DA-444D-BE4D-D89178E37764}" destId="{48312393-1AD5-944E-9C85-5CAEE58550AD}" srcOrd="2" destOrd="0" presId="urn:microsoft.com/office/officeart/2005/8/layout/orgChart1"/>
    <dgm:cxn modelId="{293B434A-00ED-3840-BA8C-099175AC8628}" type="presParOf" srcId="{C7448425-D5DA-444D-BE4D-D89178E37764}" destId="{17306228-EED6-384B-AD56-EF5E88A73E4B}" srcOrd="3" destOrd="0" presId="urn:microsoft.com/office/officeart/2005/8/layout/orgChart1"/>
    <dgm:cxn modelId="{B63B4B12-83CD-5D49-BAD8-639FE0943E3E}" type="presParOf" srcId="{17306228-EED6-384B-AD56-EF5E88A73E4B}" destId="{72A23DBC-CCEF-DD44-8BB3-B94F44F74871}" srcOrd="0" destOrd="0" presId="urn:microsoft.com/office/officeart/2005/8/layout/orgChart1"/>
    <dgm:cxn modelId="{6269D695-ED3D-BC43-A719-87B3405B8216}" type="presParOf" srcId="{72A23DBC-CCEF-DD44-8BB3-B94F44F74871}" destId="{A558CEEE-907D-0940-BA9B-CCCCF0A17D61}" srcOrd="0" destOrd="0" presId="urn:microsoft.com/office/officeart/2005/8/layout/orgChart1"/>
    <dgm:cxn modelId="{5C41D481-CD83-0D49-B043-75C919A70A2F}" type="presParOf" srcId="{72A23DBC-CCEF-DD44-8BB3-B94F44F74871}" destId="{464C95C6-76F3-224A-AD95-9FDDFF9FB7C4}" srcOrd="1" destOrd="0" presId="urn:microsoft.com/office/officeart/2005/8/layout/orgChart1"/>
    <dgm:cxn modelId="{735A33CF-8D4C-C04B-B526-EDD4AF48B6C1}" type="presParOf" srcId="{17306228-EED6-384B-AD56-EF5E88A73E4B}" destId="{0FB7FE03-CD7C-E945-B8DD-84B62061B9D2}" srcOrd="1" destOrd="0" presId="urn:microsoft.com/office/officeart/2005/8/layout/orgChart1"/>
    <dgm:cxn modelId="{F62D56F3-AC3E-DA45-8993-76BC9803B464}" type="presParOf" srcId="{17306228-EED6-384B-AD56-EF5E88A73E4B}" destId="{2130EA29-6253-6049-99DB-1D783CAAE798}" srcOrd="2" destOrd="0" presId="urn:microsoft.com/office/officeart/2005/8/layout/orgChart1"/>
    <dgm:cxn modelId="{5E4DC9FC-34CB-F341-A652-BF36D912F287}" type="presParOf" srcId="{F9518167-DFF4-F045-BC07-D05EEBA00640}" destId="{AF6B7435-B3BB-EF45-959C-4A6857471AD7}" srcOrd="2" destOrd="0" presId="urn:microsoft.com/office/officeart/2005/8/layout/orgChart1"/>
    <dgm:cxn modelId="{031D5D17-AEF0-C446-B26D-8A8A05DDE5E0}" type="presParOf" srcId="{60FE2F1F-2580-EB45-97F4-4C6E8C14C556}" destId="{860B3747-4FC5-7F4B-B61D-2A1742708BFD}" srcOrd="2" destOrd="0" presId="urn:microsoft.com/office/officeart/2005/8/layout/orgChart1"/>
    <dgm:cxn modelId="{F9B32583-4577-6D4C-9309-D3319B097F1E}" type="presParOf" srcId="{60FE2F1F-2580-EB45-97F4-4C6E8C14C556}" destId="{CE0CCE31-1D20-474C-922E-29573A6B9F73}" srcOrd="3" destOrd="0" presId="urn:microsoft.com/office/officeart/2005/8/layout/orgChart1"/>
    <dgm:cxn modelId="{50096433-1491-1B44-815F-891E924C09B5}" type="presParOf" srcId="{CE0CCE31-1D20-474C-922E-29573A6B9F73}" destId="{4A69B4B6-8646-154E-AB6F-87C1352C18FD}" srcOrd="0" destOrd="0" presId="urn:microsoft.com/office/officeart/2005/8/layout/orgChart1"/>
    <dgm:cxn modelId="{9BB20DC6-0E29-DB41-8CD6-8825EBD6DAB6}" type="presParOf" srcId="{4A69B4B6-8646-154E-AB6F-87C1352C18FD}" destId="{4BFE6F3B-A8A6-6041-97FD-BD0BE51E1354}" srcOrd="0" destOrd="0" presId="urn:microsoft.com/office/officeart/2005/8/layout/orgChart1"/>
    <dgm:cxn modelId="{1FF2A369-5270-B74E-92A1-5C84B3FEF908}" type="presParOf" srcId="{4A69B4B6-8646-154E-AB6F-87C1352C18FD}" destId="{A4327B37-A9F9-3E4E-9422-A3A61B340B8F}" srcOrd="1" destOrd="0" presId="urn:microsoft.com/office/officeart/2005/8/layout/orgChart1"/>
    <dgm:cxn modelId="{660A1F98-B70D-8C4C-BFCF-39AC434C4776}" type="presParOf" srcId="{CE0CCE31-1D20-474C-922E-29573A6B9F73}" destId="{300D1A59-EEA9-4447-9720-F106DE07094E}" srcOrd="1" destOrd="0" presId="urn:microsoft.com/office/officeart/2005/8/layout/orgChart1"/>
    <dgm:cxn modelId="{66F146DA-5561-A94A-9345-855DE6E80771}" type="presParOf" srcId="{300D1A59-EEA9-4447-9720-F106DE07094E}" destId="{1BC97ABE-7818-FE40-8B26-4779A41D8CCB}" srcOrd="0" destOrd="0" presId="urn:microsoft.com/office/officeart/2005/8/layout/orgChart1"/>
    <dgm:cxn modelId="{6D82D8AB-014C-BC45-A273-17E8998C3F6B}" type="presParOf" srcId="{300D1A59-EEA9-4447-9720-F106DE07094E}" destId="{A9281B73-35CF-5548-8319-2E832023F370}" srcOrd="1" destOrd="0" presId="urn:microsoft.com/office/officeart/2005/8/layout/orgChart1"/>
    <dgm:cxn modelId="{C70C2372-4349-BF43-9368-1AC5D94B6FB4}" type="presParOf" srcId="{A9281B73-35CF-5548-8319-2E832023F370}" destId="{40DFF352-D72C-0744-94BC-4AFDF9917D93}" srcOrd="0" destOrd="0" presId="urn:microsoft.com/office/officeart/2005/8/layout/orgChart1"/>
    <dgm:cxn modelId="{7E9B4F82-F665-B34C-ACEE-5A632A0FFED9}" type="presParOf" srcId="{40DFF352-D72C-0744-94BC-4AFDF9917D93}" destId="{CD8E6D22-B745-DF45-AA17-1825B470CD13}" srcOrd="0" destOrd="0" presId="urn:microsoft.com/office/officeart/2005/8/layout/orgChart1"/>
    <dgm:cxn modelId="{72C8672C-4642-A247-872B-9274ED96E909}" type="presParOf" srcId="{40DFF352-D72C-0744-94BC-4AFDF9917D93}" destId="{63EDA619-F703-E746-93FB-70024A7CD5FC}" srcOrd="1" destOrd="0" presId="urn:microsoft.com/office/officeart/2005/8/layout/orgChart1"/>
    <dgm:cxn modelId="{46953E18-C062-624A-9EEB-29F6C9D7AEE1}" type="presParOf" srcId="{A9281B73-35CF-5548-8319-2E832023F370}" destId="{6D022FB7-16CE-B549-A9FE-099F1F7822E3}" srcOrd="1" destOrd="0" presId="urn:microsoft.com/office/officeart/2005/8/layout/orgChart1"/>
    <dgm:cxn modelId="{1C5D77BB-E199-D740-A781-CEC00A6B8D82}" type="presParOf" srcId="{A9281B73-35CF-5548-8319-2E832023F370}" destId="{EB6970EE-6481-B646-A0FE-7D3C1E3F3AF2}" srcOrd="2" destOrd="0" presId="urn:microsoft.com/office/officeart/2005/8/layout/orgChart1"/>
    <dgm:cxn modelId="{729A6426-2F75-D74E-A8DC-10DDF18C8FD6}" type="presParOf" srcId="{CE0CCE31-1D20-474C-922E-29573A6B9F73}" destId="{E26B60F8-9085-D545-9DC2-2FEE1B7C129F}" srcOrd="2" destOrd="0" presId="urn:microsoft.com/office/officeart/2005/8/layout/orgChart1"/>
    <dgm:cxn modelId="{511FB73E-1440-3F41-AD7E-96D6A8C33B27}" type="presParOf" srcId="{542BF6B4-7FF3-934A-B0A0-E27186702A4B}" destId="{73A359A8-25A4-E846-98E9-783399E33ABD}" srcOrd="2" destOrd="0" presId="urn:microsoft.com/office/officeart/2005/8/layout/orgChart1"/>
    <dgm:cxn modelId="{59101183-A8CE-4540-BB0E-5E1964FE387F}" type="presParOf" srcId="{B94A409A-376D-D74A-9A1B-6365DE757261}" destId="{8B1F88D7-A473-7940-A48F-FDA4C3F28333}" srcOrd="2" destOrd="0" presId="urn:microsoft.com/office/officeart/2005/8/layout/orgChart1"/>
    <dgm:cxn modelId="{39EA2096-A360-5141-A4A2-CD211970EEA5}" type="presParOf" srcId="{B94A409A-376D-D74A-9A1B-6365DE757261}" destId="{5D729D77-E6AB-5245-BC76-F0B7DFDE6CBC}" srcOrd="3" destOrd="0" presId="urn:microsoft.com/office/officeart/2005/8/layout/orgChart1"/>
    <dgm:cxn modelId="{956A9349-2809-CF40-A535-E04B514F589B}" type="presParOf" srcId="{5D729D77-E6AB-5245-BC76-F0B7DFDE6CBC}" destId="{A36E4CF4-24CB-024F-90D7-B81744B1C992}" srcOrd="0" destOrd="0" presId="urn:microsoft.com/office/officeart/2005/8/layout/orgChart1"/>
    <dgm:cxn modelId="{C01BE003-0BBB-7143-9D1D-B9D5B426F563}" type="presParOf" srcId="{A36E4CF4-24CB-024F-90D7-B81744B1C992}" destId="{98AF22B0-EDEF-A54A-ACFF-36C9CD01A589}" srcOrd="0" destOrd="0" presId="urn:microsoft.com/office/officeart/2005/8/layout/orgChart1"/>
    <dgm:cxn modelId="{E36AD548-B124-A546-B1DF-8A259D1225F6}" type="presParOf" srcId="{A36E4CF4-24CB-024F-90D7-B81744B1C992}" destId="{A988FDD3-7702-974C-9A5A-69561F265925}" srcOrd="1" destOrd="0" presId="urn:microsoft.com/office/officeart/2005/8/layout/orgChart1"/>
    <dgm:cxn modelId="{C172217A-2D14-5A48-B9A7-CA7BA5DCB1DA}" type="presParOf" srcId="{5D729D77-E6AB-5245-BC76-F0B7DFDE6CBC}" destId="{AC445D03-84C8-5740-88A9-B78D61AC32CF}" srcOrd="1" destOrd="0" presId="urn:microsoft.com/office/officeart/2005/8/layout/orgChart1"/>
    <dgm:cxn modelId="{5A33F80B-6C31-5349-A975-C5288D2FD9FB}" type="presParOf" srcId="{AC445D03-84C8-5740-88A9-B78D61AC32CF}" destId="{AD21488A-4991-0B47-8504-03C2C39188FE}" srcOrd="0" destOrd="0" presId="urn:microsoft.com/office/officeart/2005/8/layout/orgChart1"/>
    <dgm:cxn modelId="{D20AE73C-43C1-4543-89A6-84D9B53F9ACB}" type="presParOf" srcId="{AC445D03-84C8-5740-88A9-B78D61AC32CF}" destId="{BF6CC413-5F7F-C841-83ED-6ECF6BD5ABF7}" srcOrd="1" destOrd="0" presId="urn:microsoft.com/office/officeart/2005/8/layout/orgChart1"/>
    <dgm:cxn modelId="{80943134-D6D0-5045-8324-703D4E35090D}" type="presParOf" srcId="{BF6CC413-5F7F-C841-83ED-6ECF6BD5ABF7}" destId="{AF4ECF3C-C2C4-C245-891F-856879E71309}" srcOrd="0" destOrd="0" presId="urn:microsoft.com/office/officeart/2005/8/layout/orgChart1"/>
    <dgm:cxn modelId="{0D9348BB-44E9-B845-81F2-1433B88B4490}" type="presParOf" srcId="{AF4ECF3C-C2C4-C245-891F-856879E71309}" destId="{9C90D73E-7778-DF4F-A5F9-5587D6450EB8}" srcOrd="0" destOrd="0" presId="urn:microsoft.com/office/officeart/2005/8/layout/orgChart1"/>
    <dgm:cxn modelId="{CAE9A4EE-B3D2-FF4C-916E-232863012D25}" type="presParOf" srcId="{AF4ECF3C-C2C4-C245-891F-856879E71309}" destId="{5599CED4-3083-2448-855F-23CD50CC0512}" srcOrd="1" destOrd="0" presId="urn:microsoft.com/office/officeart/2005/8/layout/orgChart1"/>
    <dgm:cxn modelId="{2C7EC2C6-270C-5E41-B76D-68BBE0256506}" type="presParOf" srcId="{BF6CC413-5F7F-C841-83ED-6ECF6BD5ABF7}" destId="{E8314227-A45A-124D-B9A2-B0501DB6C2E1}" srcOrd="1" destOrd="0" presId="urn:microsoft.com/office/officeart/2005/8/layout/orgChart1"/>
    <dgm:cxn modelId="{B10CBE01-642D-4044-93F3-D76F8658BC09}" type="presParOf" srcId="{BF6CC413-5F7F-C841-83ED-6ECF6BD5ABF7}" destId="{BE83D0FC-130A-D043-AF6F-6D360B294AA6}" srcOrd="2" destOrd="0" presId="urn:microsoft.com/office/officeart/2005/8/layout/orgChart1"/>
    <dgm:cxn modelId="{3222FF81-2353-FC42-A688-CB06EAD66BFB}" type="presParOf" srcId="{5D729D77-E6AB-5245-BC76-F0B7DFDE6CBC}" destId="{E362C6FE-526C-2F40-9FDA-B7C7E713DEBC}" srcOrd="2" destOrd="0" presId="urn:microsoft.com/office/officeart/2005/8/layout/orgChart1"/>
    <dgm:cxn modelId="{E269BB09-ACA8-4B45-AC4B-1BB34ADAA7C8}" type="presParOf" srcId="{54F6BDA0-E099-E845-AFAD-512F7FB4B2A0}" destId="{CB0CEF24-D816-8C4E-B735-C9DF191F14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1488A-4991-0B47-8504-03C2C39188FE}">
      <dsp:nvSpPr>
        <dsp:cNvPr id="0" name=""/>
        <dsp:cNvSpPr/>
      </dsp:nvSpPr>
      <dsp:spPr>
        <a:xfrm>
          <a:off x="6138560" y="2070755"/>
          <a:ext cx="91440" cy="359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16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F88D7-A473-7940-A48F-FDA4C3F28333}">
      <dsp:nvSpPr>
        <dsp:cNvPr id="0" name=""/>
        <dsp:cNvSpPr/>
      </dsp:nvSpPr>
      <dsp:spPr>
        <a:xfrm>
          <a:off x="4665162" y="855158"/>
          <a:ext cx="1519118" cy="360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57"/>
              </a:lnTo>
              <a:lnTo>
                <a:pt x="1519118" y="180857"/>
              </a:lnTo>
              <a:lnTo>
                <a:pt x="1519118" y="3604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97ABE-7818-FE40-8B26-4779A41D8CCB}">
      <dsp:nvSpPr>
        <dsp:cNvPr id="0" name=""/>
        <dsp:cNvSpPr/>
      </dsp:nvSpPr>
      <dsp:spPr>
        <a:xfrm>
          <a:off x="3430674" y="3285078"/>
          <a:ext cx="256547" cy="786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744"/>
              </a:lnTo>
              <a:lnTo>
                <a:pt x="256547" y="78674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B3747-4FC5-7F4B-B61D-2A1742708BFD}">
      <dsp:nvSpPr>
        <dsp:cNvPr id="0" name=""/>
        <dsp:cNvSpPr/>
      </dsp:nvSpPr>
      <dsp:spPr>
        <a:xfrm>
          <a:off x="3080059" y="2070755"/>
          <a:ext cx="1034740" cy="359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82"/>
              </a:lnTo>
              <a:lnTo>
                <a:pt x="1034740" y="179582"/>
              </a:lnTo>
              <a:lnTo>
                <a:pt x="1034740" y="35916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12393-1AD5-944E-9C85-5CAEE58550AD}">
      <dsp:nvSpPr>
        <dsp:cNvPr id="0" name=""/>
        <dsp:cNvSpPr/>
      </dsp:nvSpPr>
      <dsp:spPr>
        <a:xfrm>
          <a:off x="1361194" y="3285078"/>
          <a:ext cx="256547" cy="2001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067"/>
              </a:lnTo>
              <a:lnTo>
                <a:pt x="256547" y="200106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1DA75-B279-2344-AD6B-B090672591F3}">
      <dsp:nvSpPr>
        <dsp:cNvPr id="0" name=""/>
        <dsp:cNvSpPr/>
      </dsp:nvSpPr>
      <dsp:spPr>
        <a:xfrm>
          <a:off x="1361194" y="3285078"/>
          <a:ext cx="256547" cy="786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744"/>
              </a:lnTo>
              <a:lnTo>
                <a:pt x="256547" y="78674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F9EE2-F4C2-AA46-B7F8-2C8D6456A616}">
      <dsp:nvSpPr>
        <dsp:cNvPr id="0" name=""/>
        <dsp:cNvSpPr/>
      </dsp:nvSpPr>
      <dsp:spPr>
        <a:xfrm>
          <a:off x="2045319" y="2070755"/>
          <a:ext cx="1034740" cy="359165"/>
        </a:xfrm>
        <a:custGeom>
          <a:avLst/>
          <a:gdLst/>
          <a:ahLst/>
          <a:cxnLst/>
          <a:rect l="0" t="0" r="0" b="0"/>
          <a:pathLst>
            <a:path>
              <a:moveTo>
                <a:pt x="1034740" y="0"/>
              </a:moveTo>
              <a:lnTo>
                <a:pt x="1034740" y="179582"/>
              </a:lnTo>
              <a:lnTo>
                <a:pt x="0" y="179582"/>
              </a:lnTo>
              <a:lnTo>
                <a:pt x="0" y="35916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729B6-4F1D-CB44-A716-AAD4EA624AAD}">
      <dsp:nvSpPr>
        <dsp:cNvPr id="0" name=""/>
        <dsp:cNvSpPr/>
      </dsp:nvSpPr>
      <dsp:spPr>
        <a:xfrm>
          <a:off x="3080059" y="855158"/>
          <a:ext cx="1585102" cy="360440"/>
        </a:xfrm>
        <a:custGeom>
          <a:avLst/>
          <a:gdLst/>
          <a:ahLst/>
          <a:cxnLst/>
          <a:rect l="0" t="0" r="0" b="0"/>
          <a:pathLst>
            <a:path>
              <a:moveTo>
                <a:pt x="1585102" y="0"/>
              </a:moveTo>
              <a:lnTo>
                <a:pt x="1585102" y="180857"/>
              </a:lnTo>
              <a:lnTo>
                <a:pt x="0" y="180857"/>
              </a:lnTo>
              <a:lnTo>
                <a:pt x="0" y="3604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360E8-CEC5-314A-9DBD-EC5EC14952A6}">
      <dsp:nvSpPr>
        <dsp:cNvPr id="0" name=""/>
        <dsp:cNvSpPr/>
      </dsp:nvSpPr>
      <dsp:spPr>
        <a:xfrm>
          <a:off x="3810004" y="1"/>
          <a:ext cx="1710314" cy="855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All MATTER</a:t>
          </a:r>
        </a:p>
      </dsp:txBody>
      <dsp:txXfrm>
        <a:off x="3810004" y="1"/>
        <a:ext cx="1710314" cy="855157"/>
      </dsp:txXfrm>
    </dsp:sp>
    <dsp:sp modelId="{A17C12EC-C0DC-1344-B8D9-C721DFDD9810}">
      <dsp:nvSpPr>
        <dsp:cNvPr id="0" name=""/>
        <dsp:cNvSpPr/>
      </dsp:nvSpPr>
      <dsp:spPr>
        <a:xfrm>
          <a:off x="2224902" y="1215598"/>
          <a:ext cx="1710314" cy="855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Homogeneous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Substances</a:t>
          </a:r>
        </a:p>
      </dsp:txBody>
      <dsp:txXfrm>
        <a:off x="2224902" y="1215598"/>
        <a:ext cx="1710314" cy="855157"/>
      </dsp:txXfrm>
    </dsp:sp>
    <dsp:sp modelId="{C09595BF-1596-FF44-97BF-8C5425656373}">
      <dsp:nvSpPr>
        <dsp:cNvPr id="0" name=""/>
        <dsp:cNvSpPr/>
      </dsp:nvSpPr>
      <dsp:spPr>
        <a:xfrm>
          <a:off x="1190162" y="2429921"/>
          <a:ext cx="1710314" cy="855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Pure Substance</a:t>
          </a:r>
        </a:p>
      </dsp:txBody>
      <dsp:txXfrm>
        <a:off x="1190162" y="2429921"/>
        <a:ext cx="1710314" cy="855157"/>
      </dsp:txXfrm>
    </dsp:sp>
    <dsp:sp modelId="{90AC4DB8-ACDE-CE49-844E-EDC48A7361C0}">
      <dsp:nvSpPr>
        <dsp:cNvPr id="0" name=""/>
        <dsp:cNvSpPr/>
      </dsp:nvSpPr>
      <dsp:spPr>
        <a:xfrm>
          <a:off x="1617741" y="3644244"/>
          <a:ext cx="1710314" cy="855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Element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(1 type of atom present)</a:t>
          </a:r>
        </a:p>
      </dsp:txBody>
      <dsp:txXfrm>
        <a:off x="1617741" y="3644244"/>
        <a:ext cx="1710314" cy="855157"/>
      </dsp:txXfrm>
    </dsp:sp>
    <dsp:sp modelId="{A558CEEE-907D-0940-BA9B-CCCCF0A17D61}">
      <dsp:nvSpPr>
        <dsp:cNvPr id="0" name=""/>
        <dsp:cNvSpPr/>
      </dsp:nvSpPr>
      <dsp:spPr>
        <a:xfrm>
          <a:off x="1617741" y="4858567"/>
          <a:ext cx="1710314" cy="855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Compound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(More then 1 type of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atom present)</a:t>
          </a:r>
        </a:p>
      </dsp:txBody>
      <dsp:txXfrm>
        <a:off x="1617741" y="4858567"/>
        <a:ext cx="1710314" cy="855157"/>
      </dsp:txXfrm>
    </dsp:sp>
    <dsp:sp modelId="{4BFE6F3B-A8A6-6041-97FD-BD0BE51E1354}">
      <dsp:nvSpPr>
        <dsp:cNvPr id="0" name=""/>
        <dsp:cNvSpPr/>
      </dsp:nvSpPr>
      <dsp:spPr>
        <a:xfrm>
          <a:off x="3259642" y="2429921"/>
          <a:ext cx="1710314" cy="855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Homogeneous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Mixture</a:t>
          </a:r>
        </a:p>
      </dsp:txBody>
      <dsp:txXfrm>
        <a:off x="3259642" y="2429921"/>
        <a:ext cx="1710314" cy="855157"/>
      </dsp:txXfrm>
    </dsp:sp>
    <dsp:sp modelId="{CD8E6D22-B745-DF45-AA17-1825B470CD13}">
      <dsp:nvSpPr>
        <dsp:cNvPr id="0" name=""/>
        <dsp:cNvSpPr/>
      </dsp:nvSpPr>
      <dsp:spPr>
        <a:xfrm>
          <a:off x="3687221" y="3644244"/>
          <a:ext cx="1710314" cy="855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Solution</a:t>
          </a:r>
        </a:p>
      </dsp:txBody>
      <dsp:txXfrm>
        <a:off x="3687221" y="3644244"/>
        <a:ext cx="1710314" cy="855157"/>
      </dsp:txXfrm>
    </dsp:sp>
    <dsp:sp modelId="{98AF22B0-EDEF-A54A-ACFF-36C9CD01A589}">
      <dsp:nvSpPr>
        <dsp:cNvPr id="0" name=""/>
        <dsp:cNvSpPr/>
      </dsp:nvSpPr>
      <dsp:spPr>
        <a:xfrm>
          <a:off x="5329123" y="1215598"/>
          <a:ext cx="1710314" cy="855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Heterogeneous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Substances</a:t>
          </a:r>
        </a:p>
      </dsp:txBody>
      <dsp:txXfrm>
        <a:off x="5329123" y="1215598"/>
        <a:ext cx="1710314" cy="855157"/>
      </dsp:txXfrm>
    </dsp:sp>
    <dsp:sp modelId="{9C90D73E-7778-DF4F-A5F9-5587D6450EB8}">
      <dsp:nvSpPr>
        <dsp:cNvPr id="0" name=""/>
        <dsp:cNvSpPr/>
      </dsp:nvSpPr>
      <dsp:spPr>
        <a:xfrm>
          <a:off x="5329123" y="2429921"/>
          <a:ext cx="1710314" cy="855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Mechanical Mixtures</a:t>
          </a:r>
        </a:p>
      </dsp:txBody>
      <dsp:txXfrm>
        <a:off x="5329123" y="2429921"/>
        <a:ext cx="1710314" cy="855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E208586-5FF0-DB5F-3619-2BAEC64E93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734BA61-220D-0A8A-CC84-77CDBC7763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83C686FD-9AC3-F99F-7532-E4BEAD624B1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347AA963-A009-0417-D906-4569B14C3D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FEA219D-521C-5E77-FDAA-6D23C7797D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2D3EE27B-6517-EF84-0A84-2C63F5E4DB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4397E9D-8D04-8F44-B0A2-46BFF405EC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04AF8183-8F13-E036-3242-731193804F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88E85B9-307F-8944-A31D-B0775C7010BD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4702338-A542-8FCF-2D1F-914CC7A4F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25CC3A67-7110-051C-6F6B-5391E04C9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84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10DED138-C2D1-FA4E-A5FC-93C1A9ADD9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39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5F4A-516E-5041-89E7-1D6B50EED9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94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967C-0DD6-6041-AA64-4B18AE374BD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364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ED7CFD35-9D1C-6B4D-D7FB-A162A8262C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EB6B980-1CF4-D875-52D8-0ABD5DA80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54B7AE3D-BC67-63C2-C39B-ABB88D078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2105-22B3-504B-9310-A4C9C7B3C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325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DF2ABED7-95C9-F929-C860-8ED037A2A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2B63B9F-0585-4ACB-CEBC-19A64E3A1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0FAB30F-E30F-7CE4-EE0B-AD8DC7C6B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2BB92-26ED-6044-9D42-2865EB5BE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12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D28B-66C1-034C-BC94-211600036F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5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925-1F86-F841-90B8-DAF8089FBD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19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A250-34A6-2442-A2FC-A8BF98F9E0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47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AADC-54FD-8F45-BC1F-6B88D69F98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5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2311-AB23-CC4B-B0E7-D9DE7AF2BA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62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52F6-84BC-C547-BF77-1AB93C6675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4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B204-71BB-FB4B-94E1-D9FDFF38BA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00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0E08-0766-6E48-B4DD-1123D617D8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92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BF95F3C-7074-3B4E-9E20-F17C2C2EC9F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183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Bfg9pq3Whm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5C3CB5A-0346-BB89-6E75-B16660D233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Chemistry 11</a:t>
            </a:r>
            <a:br>
              <a:rPr lang="en-US" dirty="0"/>
            </a:br>
            <a:r>
              <a:rPr lang="en-US" dirty="0"/>
              <a:t>Unit 3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D53B5E4-B9C9-CEC6-1BCB-786752B74E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/>
              <a:t>The Physical Properties </a:t>
            </a:r>
          </a:p>
          <a:p>
            <a:pPr eaLnBrk="1" hangingPunct="1">
              <a:defRPr/>
            </a:pPr>
            <a:r>
              <a:rPr lang="en-CA" b="1" u="sng"/>
              <a:t>and Physical Changes of Substances</a:t>
            </a:r>
            <a:endParaRPr lang="en-US" b="1" u="sn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0CF48486-DEE8-D658-A339-D8EEB317C8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1148"/>
            <a:ext cx="8229600" cy="5181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CA" sz="2800" b="1" u="sng" dirty="0">
                <a:solidFill>
                  <a:srgbClr val="C00000"/>
                </a:solidFill>
              </a:rPr>
              <a:t>Homogeneous:</a:t>
            </a:r>
            <a:r>
              <a:rPr lang="en-CA" sz="2800" b="1" u="sng" dirty="0"/>
              <a:t> </a:t>
            </a:r>
            <a:r>
              <a:rPr lang="en-CA" sz="2800" b="1" dirty="0"/>
              <a:t>uniform all the way through</a:t>
            </a:r>
          </a:p>
          <a:p>
            <a:pPr lvl="1">
              <a:defRPr/>
            </a:pPr>
            <a:r>
              <a:rPr lang="en-CA" sz="2400" b="1" dirty="0"/>
              <a:t>Pure Substances are all homogenous: pure gold, distilled water, pure salt </a:t>
            </a:r>
          </a:p>
          <a:p>
            <a:pPr lvl="1">
              <a:defRPr/>
            </a:pPr>
            <a:r>
              <a:rPr lang="en-CA" sz="2400" b="1" dirty="0"/>
              <a:t>Mixtures in solution are homogenous: 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CA" b="1" dirty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CA" b="1" dirty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CA" b="1" dirty="0"/>
          </a:p>
        </p:txBody>
      </p:sp>
      <p:pic>
        <p:nvPicPr>
          <p:cNvPr id="38916" name="Picture 7" descr="magnification-of-grains-of-sugar-showing-their-monoclinic-hemihedral-crystalline-structure_800px-sugar_2xmacro">
            <a:extLst>
              <a:ext uri="{FF2B5EF4-FFF2-40B4-BE49-F238E27FC236}">
                <a16:creationId xmlns:a16="http://schemas.microsoft.com/office/drawing/2014/main" id="{49AF5930-4396-D39C-2188-80FEE5FA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80" y="4109959"/>
            <a:ext cx="1752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 descr="15025074">
            <a:extLst>
              <a:ext uri="{FF2B5EF4-FFF2-40B4-BE49-F238E27FC236}">
                <a16:creationId xmlns:a16="http://schemas.microsoft.com/office/drawing/2014/main" id="{3F740454-756A-5B42-E012-407507DA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80" y="4109959"/>
            <a:ext cx="1752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3" descr="sodium">
            <a:extLst>
              <a:ext uri="{FF2B5EF4-FFF2-40B4-BE49-F238E27FC236}">
                <a16:creationId xmlns:a16="http://schemas.microsoft.com/office/drawing/2014/main" id="{E466A3CE-B31E-5C24-BACC-60DC07300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20" y="4109959"/>
            <a:ext cx="17526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9" descr="br">
            <a:extLst>
              <a:ext uri="{FF2B5EF4-FFF2-40B4-BE49-F238E27FC236}">
                <a16:creationId xmlns:a16="http://schemas.microsoft.com/office/drawing/2014/main" id="{1F5A8FC1-CE7A-99E8-2AE7-9323B098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47" y="3889271"/>
            <a:ext cx="837385" cy="167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29F4402-5E2B-F468-FD10-8EC26CCB7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4808"/>
            <a:ext cx="8381999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sz="4000" b="1" dirty="0">
                <a:solidFill>
                  <a:srgbClr val="FF0000"/>
                </a:solidFill>
              </a:rPr>
              <a:t>mixtures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7" descr="19341">
            <a:extLst>
              <a:ext uri="{FF2B5EF4-FFF2-40B4-BE49-F238E27FC236}">
                <a16:creationId xmlns:a16="http://schemas.microsoft.com/office/drawing/2014/main" id="{58F84BBB-081C-2AB8-8341-A624F0A99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2"/>
          <a:stretch/>
        </p:blipFill>
        <p:spPr bwMode="auto">
          <a:xfrm>
            <a:off x="284153" y="4144296"/>
            <a:ext cx="138192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0CF48486-DEE8-D658-A339-D8EEB317C8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2006" y="1164175"/>
            <a:ext cx="8610600" cy="5181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CA" sz="2800" b="1" u="sng" dirty="0">
                <a:solidFill>
                  <a:srgbClr val="C00000"/>
                </a:solidFill>
              </a:rPr>
              <a:t>Heterogeneous</a:t>
            </a:r>
            <a:r>
              <a:rPr lang="en-CA" sz="2800" b="1" dirty="0">
                <a:solidFill>
                  <a:srgbClr val="C00000"/>
                </a:solidFill>
              </a:rPr>
              <a:t>:</a:t>
            </a:r>
            <a:r>
              <a:rPr lang="en-CA" sz="2800" b="1" dirty="0"/>
              <a:t> not uniform all the way through</a:t>
            </a:r>
          </a:p>
          <a:p>
            <a:pPr lvl="1">
              <a:defRPr/>
            </a:pPr>
            <a:r>
              <a:rPr lang="en-CA" sz="2400" b="1" dirty="0"/>
              <a:t>No pure substances are heterogenous</a:t>
            </a:r>
          </a:p>
          <a:p>
            <a:pPr lvl="1">
              <a:defRPr/>
            </a:pPr>
            <a:r>
              <a:rPr lang="en-CA" sz="2400" b="1" dirty="0"/>
              <a:t>Mixtures  </a:t>
            </a:r>
            <a:r>
              <a:rPr lang="en-CA" sz="2400" b="1" u="sng" dirty="0"/>
              <a:t>not</a:t>
            </a:r>
            <a:r>
              <a:rPr lang="en-CA" sz="2400" b="1" dirty="0"/>
              <a:t> dissolved in a solvent</a:t>
            </a:r>
          </a:p>
          <a:p>
            <a:pPr marL="914400" lvl="1" indent="-457200">
              <a:buAutoNum type="arabicParenR"/>
              <a:defRPr/>
            </a:pPr>
            <a:r>
              <a:rPr lang="en-CA" sz="2400" b="1" dirty="0"/>
              <a:t>Mechanical mixtures : easily observed separate parts: granite, granola</a:t>
            </a:r>
          </a:p>
          <a:p>
            <a:pPr marL="914400" lvl="1" indent="-457200">
              <a:buAutoNum type="arabicParenR"/>
              <a:defRPr/>
            </a:pPr>
            <a:endParaRPr lang="en-CA" sz="2400" b="1" dirty="0"/>
          </a:p>
          <a:p>
            <a:pPr marL="914400" lvl="1" indent="-457200">
              <a:buAutoNum type="arabicParenR"/>
              <a:defRPr/>
            </a:pPr>
            <a:endParaRPr lang="en-CA" sz="2400" b="1" dirty="0"/>
          </a:p>
          <a:p>
            <a:pPr marL="914400" lvl="1" indent="-457200">
              <a:buAutoNum type="arabicParenR"/>
              <a:defRPr/>
            </a:pPr>
            <a:endParaRPr lang="en-CA" sz="2400" b="1" dirty="0"/>
          </a:p>
          <a:p>
            <a:pPr marL="914400" lvl="1" indent="-457200">
              <a:buAutoNum type="arabicParenR"/>
              <a:defRPr/>
            </a:pPr>
            <a:r>
              <a:rPr lang="en-CA" sz="2400" b="1" dirty="0"/>
              <a:t>Suspensions: coffee, tea, sea water, air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CA" b="1" dirty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CA" b="1" dirty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CA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29F4402-5E2B-F468-FD10-8EC26CCB7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4808"/>
            <a:ext cx="8381999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sz="4000" b="1" u="sng" dirty="0">
                <a:solidFill>
                  <a:srgbClr val="FF0000"/>
                </a:solidFill>
              </a:rPr>
              <a:t>mixtures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B3A3C-0704-A5D0-BB4B-9D75FA7B0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96" t="12493" r="27775" b="4226"/>
          <a:stretch/>
        </p:blipFill>
        <p:spPr>
          <a:xfrm>
            <a:off x="2438400" y="3754975"/>
            <a:ext cx="1264083" cy="1203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5FD698-FF04-2F26-FAC9-64FB01CB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3754976"/>
            <a:ext cx="1905000" cy="1223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F655E4-AFDB-8542-8CE7-8382EE07C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654111"/>
            <a:ext cx="1600200" cy="1203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E94D5-0AF3-22BB-28EE-AFC6A3E61C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00"/>
          <a:stretch/>
        </p:blipFill>
        <p:spPr>
          <a:xfrm>
            <a:off x="4305302" y="5576565"/>
            <a:ext cx="1508891" cy="128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5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07534D3-AFEE-B0AA-9525-5D35B8E03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148" y="369458"/>
            <a:ext cx="6251303" cy="104923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solvent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860F9CE-E5F2-A47B-00B2-F407790F82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1295400"/>
            <a:ext cx="8610600" cy="3450613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/>
              <a:t>Aqueous </a:t>
            </a:r>
            <a:r>
              <a:rPr lang="en-CA" dirty="0"/>
              <a:t>(</a:t>
            </a:r>
            <a:r>
              <a:rPr lang="en-CA" b="1" dirty="0"/>
              <a:t>solvent is water= universal </a:t>
            </a:r>
            <a:r>
              <a:rPr lang="en-CA" b="1" dirty="0" err="1"/>
              <a:t>slvent</a:t>
            </a:r>
            <a:r>
              <a:rPr lang="en-CA" dirty="0"/>
              <a:t>)</a:t>
            </a:r>
            <a:endParaRPr lang="en-CA" b="1" dirty="0"/>
          </a:p>
          <a:p>
            <a:pPr eaLnBrk="1" hangingPunct="1">
              <a:defRPr/>
            </a:pPr>
            <a:r>
              <a:rPr lang="en-CA" b="1" dirty="0"/>
              <a:t>Solvent</a:t>
            </a:r>
            <a:r>
              <a:rPr lang="en-CA" dirty="0"/>
              <a:t> (does the dissolving/is in greater quantity)</a:t>
            </a:r>
            <a:endParaRPr lang="en-CA" b="1" dirty="0"/>
          </a:p>
          <a:p>
            <a:pPr eaLnBrk="1" hangingPunct="1">
              <a:defRPr/>
            </a:pPr>
            <a:r>
              <a:rPr lang="en-CA" b="1" dirty="0"/>
              <a:t>Solute</a:t>
            </a:r>
            <a:r>
              <a:rPr lang="en-CA" dirty="0"/>
              <a:t> (is dissolved/exist as the smaller quantity)</a:t>
            </a:r>
          </a:p>
          <a:p>
            <a:pPr eaLnBrk="1" hangingPunct="1">
              <a:defRPr/>
            </a:pPr>
            <a:r>
              <a:rPr lang="en-CA" b="1" dirty="0"/>
              <a:t>Precipitate </a:t>
            </a:r>
            <a:r>
              <a:rPr lang="en-CA" dirty="0"/>
              <a:t>(solid that forms at the bottom of a solution during a chemical reaction)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0964" name="Picture 5" descr="matter_solu_2">
            <a:extLst>
              <a:ext uri="{FF2B5EF4-FFF2-40B4-BE49-F238E27FC236}">
                <a16:creationId xmlns:a16="http://schemas.microsoft.com/office/drawing/2014/main" id="{732E7091-F2FE-DBBF-32B3-DCF58D9EA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>
            <a:extLst>
              <a:ext uri="{FF2B5EF4-FFF2-40B4-BE49-F238E27FC236}">
                <a16:creationId xmlns:a16="http://schemas.microsoft.com/office/drawing/2014/main" id="{B6F0AF61-F0D1-362C-8FD4-B13187E18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Classification of Substances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97FAE07-4EC8-57BB-2A9F-F69DD7D2A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990557"/>
              </p:ext>
            </p:extLst>
          </p:nvPr>
        </p:nvGraphicFramePr>
        <p:xfrm>
          <a:off x="457200" y="9144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Graphic spid="2" grpId="2">
        <p:bldAsOne/>
      </p:bldGraphic>
      <p:bldGraphic spid="2" grpId="3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SCFIMG/SCH111.gif">
            <a:extLst>
              <a:ext uri="{FF2B5EF4-FFF2-40B4-BE49-F238E27FC236}">
                <a16:creationId xmlns:a16="http://schemas.microsoft.com/office/drawing/2014/main" id="{BF6AD95E-3C0D-9CC0-9A56-1C2138ADF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52" y="56213"/>
            <a:ext cx="606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4EA310A1-C9E3-EA8A-8BFB-BBA58B2C1D4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987"/>
            <a:ext cx="8229600" cy="89441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/>
              <a:t>Classification of Substances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9EC0E-A03B-0870-005C-5077EE8CF0C2}"/>
              </a:ext>
            </a:extLst>
          </p:cNvPr>
          <p:cNvSpPr txBox="1"/>
          <p:nvPr/>
        </p:nvSpPr>
        <p:spPr>
          <a:xfrm>
            <a:off x="228600" y="12954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IDENTIFY:</a:t>
            </a:r>
          </a:p>
          <a:p>
            <a:r>
              <a:rPr lang="en-US" dirty="0"/>
              <a:t>Gasses</a:t>
            </a:r>
          </a:p>
          <a:p>
            <a:r>
              <a:rPr lang="en-US" dirty="0"/>
              <a:t>Liquids</a:t>
            </a:r>
          </a:p>
          <a:p>
            <a:r>
              <a:rPr lang="en-US" dirty="0"/>
              <a:t>Solids</a:t>
            </a:r>
          </a:p>
          <a:p>
            <a:r>
              <a:rPr lang="en-US" dirty="0"/>
              <a:t>Pure substances</a:t>
            </a:r>
          </a:p>
          <a:p>
            <a:r>
              <a:rPr lang="en-US" dirty="0"/>
              <a:t>	elements</a:t>
            </a:r>
          </a:p>
          <a:p>
            <a:r>
              <a:rPr lang="en-US" dirty="0"/>
              <a:t>	compounds</a:t>
            </a:r>
          </a:p>
          <a:p>
            <a:r>
              <a:rPr lang="en-US" dirty="0"/>
              <a:t>Mixtures</a:t>
            </a:r>
          </a:p>
          <a:p>
            <a:r>
              <a:rPr lang="en-US" dirty="0"/>
              <a:t>	homogeneous</a:t>
            </a:r>
          </a:p>
          <a:p>
            <a:r>
              <a:rPr lang="en-US" dirty="0"/>
              <a:t>	heterogeneous</a:t>
            </a:r>
          </a:p>
          <a:p>
            <a:r>
              <a:rPr lang="en-US" dirty="0"/>
              <a:t>Precipitates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779050-B54E-7BB5-D38B-8D1B95FA4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772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49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E01B8A84-01E2-A5B1-2711-72443B6B3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25978"/>
            <a:ext cx="8153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001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573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/>
            <a:r>
              <a:rPr lang="en-CA" altLang="en-US" sz="2800" b="1" u="sng" dirty="0">
                <a:solidFill>
                  <a:srgbClr val="FF0000"/>
                </a:solidFill>
                <a:latin typeface="+mj-lt"/>
              </a:rPr>
              <a:t>PROPERTIES OF MATTER:</a:t>
            </a:r>
          </a:p>
          <a:p>
            <a:pPr marL="457200" lvl="1" indent="0" eaLnBrk="1" hangingPunct="1"/>
            <a:endParaRPr lang="en-CA" altLang="en-US" sz="2800" b="1" dirty="0">
              <a:latin typeface="+mj-lt"/>
            </a:endParaRPr>
          </a:p>
          <a:p>
            <a:pPr marL="457200" lvl="1" indent="0" eaLnBrk="1" hangingPunct="1"/>
            <a:r>
              <a:rPr lang="en-CA" altLang="en-US" sz="2800" b="1" dirty="0">
                <a:solidFill>
                  <a:schemeClr val="accent1"/>
                </a:solidFill>
                <a:latin typeface="+mj-lt"/>
              </a:rPr>
              <a:t>Extensive Physical Property:</a:t>
            </a:r>
          </a:p>
          <a:p>
            <a:pPr marL="0" indent="0" eaLnBrk="1" hangingPunct="1"/>
            <a:r>
              <a:rPr lang="en-CA" altLang="en-US" sz="2800" dirty="0">
                <a:latin typeface="+mj-lt"/>
              </a:rPr>
              <a:t>	Can change with measurement: </a:t>
            </a:r>
            <a:r>
              <a:rPr lang="en-US" altLang="en-US" sz="2800" dirty="0">
                <a:latin typeface="+mj-lt"/>
              </a:rPr>
              <a:t>mass, volume 	length, duration, concentration, shape, </a:t>
            </a:r>
            <a:r>
              <a:rPr lang="en-US" altLang="en-US" sz="2800" u="sng" dirty="0">
                <a:latin typeface="+mj-lt"/>
              </a:rPr>
              <a:t>phase</a:t>
            </a:r>
          </a:p>
          <a:p>
            <a:pPr lvl="1" eaLnBrk="1" hangingPunct="1"/>
            <a:endParaRPr lang="en-CA" altLang="en-US" sz="2800" b="1" dirty="0">
              <a:latin typeface="+mj-lt"/>
            </a:endParaRPr>
          </a:p>
          <a:p>
            <a:pPr lvl="1" eaLnBrk="1" hangingPunct="1"/>
            <a:r>
              <a:rPr lang="en-CA" altLang="en-US" sz="2800" b="1" dirty="0">
                <a:solidFill>
                  <a:schemeClr val="accent1"/>
                </a:solidFill>
                <a:latin typeface="+mj-lt"/>
              </a:rPr>
              <a:t>Intensive Physical Property:</a:t>
            </a:r>
          </a:p>
          <a:p>
            <a:pPr marL="0" lvl="1" indent="0" eaLnBrk="1" hangingPunct="1"/>
            <a:r>
              <a:rPr lang="en-CA" altLang="en-US" sz="2800" dirty="0">
                <a:latin typeface="+mj-lt"/>
              </a:rPr>
              <a:t>	Defines the substance: colour, smell, density, 	melting point/ BP, hardness, lustre, viscosity, 	malleability, ductility, solubility, </a:t>
            </a:r>
            <a:r>
              <a:rPr lang="en-CA" altLang="en-US" sz="2800" dirty="0" err="1">
                <a:latin typeface="+mj-lt"/>
              </a:rPr>
              <a:t>etc</a:t>
            </a:r>
            <a:r>
              <a:rPr lang="en-CA" altLang="en-US" sz="2800" dirty="0"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9105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2D3E1FE-3DAD-E8B4-F698-5F0C2A150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3490" y="342419"/>
            <a:ext cx="6251303" cy="104923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sz="4000" b="1" u="sng" dirty="0"/>
              <a:t>INTENSIVE Physical properties</a:t>
            </a:r>
            <a:r>
              <a:rPr lang="en-CA" sz="4000" dirty="0"/>
              <a:t>:</a:t>
            </a:r>
            <a:endParaRPr lang="en-US" sz="4000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264ECE8-BA8B-C4C3-EF36-D10108DD3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391654"/>
            <a:ext cx="8762999" cy="4551945"/>
          </a:xfrm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endParaRPr lang="en-CA" sz="2800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CA" sz="2800" b="1" dirty="0"/>
              <a:t>Magnetism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en-CA" sz="1500" dirty="0"/>
              <a:t>The ability to attract metals with a charged magnet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CA" sz="2800" b="1" dirty="0"/>
              <a:t>Hardness</a:t>
            </a:r>
            <a:endParaRPr lang="en-CA" sz="2800" dirty="0"/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CA" dirty="0"/>
              <a:t>the ability to resist abrasion or scratching</a:t>
            </a:r>
            <a:endParaRPr lang="en-CA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CA" sz="2800" b="1" dirty="0"/>
              <a:t>Malleability</a:t>
            </a:r>
            <a:endParaRPr lang="en-CA" sz="2800" dirty="0"/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CA" dirty="0"/>
              <a:t>the ability to be rolled or shaped into thin sheets</a:t>
            </a:r>
            <a:endParaRPr lang="en-CA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CA" sz="2800" b="1" dirty="0"/>
              <a:t>Ductility</a:t>
            </a:r>
            <a:endParaRPr lang="en-CA" sz="2800" dirty="0"/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CA" dirty="0"/>
              <a:t>the ability to be stretched or drawn into wires</a:t>
            </a:r>
            <a:endParaRPr lang="en-CA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CA" sz="2800" b="1" dirty="0"/>
              <a:t>Lustre</a:t>
            </a:r>
            <a:endParaRPr lang="en-CA" sz="2800" dirty="0"/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CA" dirty="0"/>
              <a:t>the manner in which a solid reflects light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CA" dirty="0"/>
              <a:t>Terms include: metallic, adamantine, glassy, oily, pearly, silky or dull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CA" sz="2800" b="1" dirty="0"/>
              <a:t>Viscosity</a:t>
            </a:r>
            <a:endParaRPr lang="en-CA" sz="2800" dirty="0"/>
          </a:p>
          <a:p>
            <a:pPr marL="990600" lvl="1" indent="-533400">
              <a:lnSpc>
                <a:spcPct val="80000"/>
              </a:lnSpc>
              <a:defRPr/>
            </a:pPr>
            <a:r>
              <a:rPr lang="en-CA" dirty="0"/>
              <a:t>the resistance of a fluid to flow (low = fast, high = slow)</a:t>
            </a:r>
            <a:endParaRPr lang="en-CA" b="1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n-CA" sz="2800" b="1" dirty="0"/>
              <a:t>Diffusion</a:t>
            </a:r>
            <a:endParaRPr lang="en-CA" sz="2800" dirty="0"/>
          </a:p>
          <a:p>
            <a:pPr marL="990600" lvl="1" indent="-533400">
              <a:lnSpc>
                <a:spcPct val="80000"/>
              </a:lnSpc>
              <a:defRPr/>
            </a:pPr>
            <a:r>
              <a:rPr lang="en-CA" dirty="0"/>
              <a:t>the intermingling of fluids as a result of motion within the fluid (gases and liquids)</a:t>
            </a:r>
            <a:r>
              <a:rPr lang="en-CA" sz="1600" b="1" dirty="0"/>
              <a:t> 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en-CA" sz="3200" b="1" dirty="0"/>
              <a:t>Colour, odor, texture, state (liquid, solid, gas)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CA" dirty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CA" dirty="0"/>
          </a:p>
          <a:p>
            <a:pPr marL="990600" lvl="1" indent="-533400" eaLnBrk="1" hangingPunct="1">
              <a:lnSpc>
                <a:spcPct val="80000"/>
              </a:lnSpc>
              <a:defRPr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81899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4C317D5-3538-0376-DD9F-DA5B6BB57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3492" y="457200"/>
            <a:ext cx="6251303" cy="104923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States of Matter: phases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142D951-C7E1-18C1-BA40-5E52A213B0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703693"/>
            <a:ext cx="8000999" cy="431610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b="1" u="sng" dirty="0"/>
              <a:t>Solid			 liquid 		        gas_________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denser		&gt;	less dense		&gt;	least dense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Kinetic energy       &lt; 	 Kinetic energy       &lt;	 Kinetic energy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Shape				shape of container		shape of container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Volume			volume			volume of container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u="sng" dirty="0"/>
              <a:t>SPECIAL CASES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Plasma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high temperature low pressure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electrons separate from nucleus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Most common in the universe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More at very low temp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Bose- Einstein condensate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Quantum </a:t>
            </a:r>
            <a:r>
              <a:rPr lang="en-US" dirty="0" err="1"/>
              <a:t>superfluids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433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>
            <a:extLst>
              <a:ext uri="{FF2B5EF4-FFF2-40B4-BE49-F238E27FC236}">
                <a16:creationId xmlns:a16="http://schemas.microsoft.com/office/drawing/2014/main" id="{A52FBD60-F0BE-60BB-658E-67BC7D09737A}"/>
              </a:ext>
            </a:extLst>
          </p:cNvPr>
          <p:cNvSpPr>
            <a:spLocks/>
          </p:cNvSpPr>
          <p:nvPr/>
        </p:nvSpPr>
        <p:spPr bwMode="auto">
          <a:xfrm>
            <a:off x="763588" y="3325813"/>
            <a:ext cx="1989137" cy="2090737"/>
          </a:xfrm>
          <a:custGeom>
            <a:avLst/>
            <a:gdLst>
              <a:gd name="T0" fmla="*/ 2147483647 w 1253"/>
              <a:gd name="T1" fmla="*/ 0 h 1317"/>
              <a:gd name="T2" fmla="*/ 0 w 1253"/>
              <a:gd name="T3" fmla="*/ 2147483647 h 1317"/>
              <a:gd name="T4" fmla="*/ 2147483647 w 1253"/>
              <a:gd name="T5" fmla="*/ 2147483647 h 1317"/>
              <a:gd name="T6" fmla="*/ 2147483647 w 1253"/>
              <a:gd name="T7" fmla="*/ 2147483647 h 1317"/>
              <a:gd name="T8" fmla="*/ 2147483647 w 1253"/>
              <a:gd name="T9" fmla="*/ 2147483647 h 1317"/>
              <a:gd name="T10" fmla="*/ 2147483647 w 1253"/>
              <a:gd name="T11" fmla="*/ 2147483647 h 1317"/>
              <a:gd name="T12" fmla="*/ 2147483647 w 1253"/>
              <a:gd name="T13" fmla="*/ 2147483647 h 1317"/>
              <a:gd name="T14" fmla="*/ 2147483647 w 1253"/>
              <a:gd name="T15" fmla="*/ 2147483647 h 1317"/>
              <a:gd name="T16" fmla="*/ 2147483647 w 1253"/>
              <a:gd name="T17" fmla="*/ 2147483647 h 1317"/>
              <a:gd name="T18" fmla="*/ 2147483647 w 1253"/>
              <a:gd name="T19" fmla="*/ 2147483647 h 1317"/>
              <a:gd name="T20" fmla="*/ 2147483647 w 1253"/>
              <a:gd name="T21" fmla="*/ 2147483647 h 1317"/>
              <a:gd name="T22" fmla="*/ 2147483647 w 1253"/>
              <a:gd name="T23" fmla="*/ 2147483647 h 1317"/>
              <a:gd name="T24" fmla="*/ 2147483647 w 1253"/>
              <a:gd name="T25" fmla="*/ 2147483647 h 1317"/>
              <a:gd name="T26" fmla="*/ 2147483647 w 1253"/>
              <a:gd name="T27" fmla="*/ 2147483647 h 1317"/>
              <a:gd name="T28" fmla="*/ 2147483647 w 1253"/>
              <a:gd name="T29" fmla="*/ 2147483647 h 1317"/>
              <a:gd name="T30" fmla="*/ 2147483647 w 1253"/>
              <a:gd name="T31" fmla="*/ 2147483647 h 1317"/>
              <a:gd name="T32" fmla="*/ 2147483647 w 1253"/>
              <a:gd name="T33" fmla="*/ 0 h 13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3"/>
              <a:gd name="T52" fmla="*/ 0 h 1317"/>
              <a:gd name="T53" fmla="*/ 1253 w 1253"/>
              <a:gd name="T54" fmla="*/ 1317 h 13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3" h="1317">
                <a:moveTo>
                  <a:pt x="1" y="0"/>
                </a:moveTo>
                <a:lnTo>
                  <a:pt x="0" y="1233"/>
                </a:lnTo>
                <a:lnTo>
                  <a:pt x="21" y="1280"/>
                </a:lnTo>
                <a:lnTo>
                  <a:pt x="56" y="1310"/>
                </a:lnTo>
                <a:lnTo>
                  <a:pt x="93" y="1316"/>
                </a:lnTo>
                <a:lnTo>
                  <a:pt x="986" y="1310"/>
                </a:lnTo>
                <a:lnTo>
                  <a:pt x="1026" y="1290"/>
                </a:lnTo>
                <a:lnTo>
                  <a:pt x="1056" y="1265"/>
                </a:lnTo>
                <a:lnTo>
                  <a:pt x="1086" y="1215"/>
                </a:lnTo>
                <a:lnTo>
                  <a:pt x="1086" y="1099"/>
                </a:lnTo>
                <a:lnTo>
                  <a:pt x="1086" y="135"/>
                </a:lnTo>
                <a:lnTo>
                  <a:pt x="1106" y="70"/>
                </a:lnTo>
                <a:lnTo>
                  <a:pt x="1148" y="33"/>
                </a:lnTo>
                <a:lnTo>
                  <a:pt x="1210" y="33"/>
                </a:lnTo>
                <a:lnTo>
                  <a:pt x="1241" y="33"/>
                </a:lnTo>
                <a:lnTo>
                  <a:pt x="1252" y="2"/>
                </a:lnTo>
                <a:lnTo>
                  <a:pt x="1" y="0"/>
                </a:lnTo>
              </a:path>
            </a:pathLst>
          </a:custGeom>
          <a:solidFill>
            <a:schemeClr val="folHlink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Oval 3">
            <a:extLst>
              <a:ext uri="{FF2B5EF4-FFF2-40B4-BE49-F238E27FC236}">
                <a16:creationId xmlns:a16="http://schemas.microsoft.com/office/drawing/2014/main" id="{7207C89C-EC62-2B72-4806-3708D77FF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5032375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Oval 4">
            <a:extLst>
              <a:ext uri="{FF2B5EF4-FFF2-40B4-BE49-F238E27FC236}">
                <a16:creationId xmlns:a16="http://schemas.microsoft.com/office/drawing/2014/main" id="{32AB2906-657F-D142-318A-5E4A2B6CB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5032375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Oval 5">
            <a:extLst>
              <a:ext uri="{FF2B5EF4-FFF2-40B4-BE49-F238E27FC236}">
                <a16:creationId xmlns:a16="http://schemas.microsoft.com/office/drawing/2014/main" id="{6733E163-286D-385C-F628-E1F6964C2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5032375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2" name="Oval 6">
            <a:extLst>
              <a:ext uri="{FF2B5EF4-FFF2-40B4-BE49-F238E27FC236}">
                <a16:creationId xmlns:a16="http://schemas.microsoft.com/office/drawing/2014/main" id="{1FEF17DE-BD20-3FFF-20E3-77E061825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3" y="5032375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3" name="Oval 7">
            <a:extLst>
              <a:ext uri="{FF2B5EF4-FFF2-40B4-BE49-F238E27FC236}">
                <a16:creationId xmlns:a16="http://schemas.microsoft.com/office/drawing/2014/main" id="{2115B81B-045A-7C78-B0FE-178DF093E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00" y="47815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4" name="Oval 8">
            <a:extLst>
              <a:ext uri="{FF2B5EF4-FFF2-40B4-BE49-F238E27FC236}">
                <a16:creationId xmlns:a16="http://schemas.microsoft.com/office/drawing/2014/main" id="{A1917D7C-E550-B4C9-E292-46DA72124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50" y="47815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5" name="Oval 9">
            <a:extLst>
              <a:ext uri="{FF2B5EF4-FFF2-40B4-BE49-F238E27FC236}">
                <a16:creationId xmlns:a16="http://schemas.microsoft.com/office/drawing/2014/main" id="{1B29E139-D5C9-FBCB-9303-1BA71EB50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47815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6" name="Oval 10">
            <a:extLst>
              <a:ext uri="{FF2B5EF4-FFF2-40B4-BE49-F238E27FC236}">
                <a16:creationId xmlns:a16="http://schemas.microsoft.com/office/drawing/2014/main" id="{202B28E8-03AA-C5E5-E64E-7D0E391CA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4781550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7" name="Oval 11">
            <a:extLst>
              <a:ext uri="{FF2B5EF4-FFF2-40B4-BE49-F238E27FC236}">
                <a16:creationId xmlns:a16="http://schemas.microsoft.com/office/drawing/2014/main" id="{EBE69F9D-15CA-960E-AE32-7E0347A1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4525963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8" name="Oval 12">
            <a:extLst>
              <a:ext uri="{FF2B5EF4-FFF2-40B4-BE49-F238E27FC236}">
                <a16:creationId xmlns:a16="http://schemas.microsoft.com/office/drawing/2014/main" id="{01A0FB89-17EC-131C-6C95-6B6CD2475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4525963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9" name="Oval 13">
            <a:extLst>
              <a:ext uri="{FF2B5EF4-FFF2-40B4-BE49-F238E27FC236}">
                <a16:creationId xmlns:a16="http://schemas.microsoft.com/office/drawing/2014/main" id="{D3F0B511-0E52-B53E-139C-0987BBC6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4525963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0" name="Oval 14">
            <a:extLst>
              <a:ext uri="{FF2B5EF4-FFF2-40B4-BE49-F238E27FC236}">
                <a16:creationId xmlns:a16="http://schemas.microsoft.com/office/drawing/2014/main" id="{2805944A-CFF1-CB64-D452-95A9DA8FD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4525963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1" name="Oval 15">
            <a:extLst>
              <a:ext uri="{FF2B5EF4-FFF2-40B4-BE49-F238E27FC236}">
                <a16:creationId xmlns:a16="http://schemas.microsoft.com/office/drawing/2014/main" id="{AB7DA012-F7A2-6B1B-83A8-FDAF58DE2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427513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2" name="Oval 16">
            <a:extLst>
              <a:ext uri="{FF2B5EF4-FFF2-40B4-BE49-F238E27FC236}">
                <a16:creationId xmlns:a16="http://schemas.microsoft.com/office/drawing/2014/main" id="{F8A2C532-FA99-1FE1-C74B-847C0E117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27513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3" name="Oval 17">
            <a:extLst>
              <a:ext uri="{FF2B5EF4-FFF2-40B4-BE49-F238E27FC236}">
                <a16:creationId xmlns:a16="http://schemas.microsoft.com/office/drawing/2014/main" id="{92C132CA-30D2-DF1A-E708-3B9D126CB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427513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4" name="Oval 18">
            <a:extLst>
              <a:ext uri="{FF2B5EF4-FFF2-40B4-BE49-F238E27FC236}">
                <a16:creationId xmlns:a16="http://schemas.microsoft.com/office/drawing/2014/main" id="{C6E176D3-3669-CBBE-E2ED-75F9FCC41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4275138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5" name="Freeform 19">
            <a:extLst>
              <a:ext uri="{FF2B5EF4-FFF2-40B4-BE49-F238E27FC236}">
                <a16:creationId xmlns:a16="http://schemas.microsoft.com/office/drawing/2014/main" id="{9F551CC6-50EE-1C73-44FD-66A25E7F681F}"/>
              </a:ext>
            </a:extLst>
          </p:cNvPr>
          <p:cNvSpPr>
            <a:spLocks/>
          </p:cNvSpPr>
          <p:nvPr/>
        </p:nvSpPr>
        <p:spPr bwMode="auto">
          <a:xfrm>
            <a:off x="3879850" y="3268663"/>
            <a:ext cx="1989138" cy="2090737"/>
          </a:xfrm>
          <a:custGeom>
            <a:avLst/>
            <a:gdLst>
              <a:gd name="T0" fmla="*/ 2147483647 w 1253"/>
              <a:gd name="T1" fmla="*/ 0 h 1317"/>
              <a:gd name="T2" fmla="*/ 0 w 1253"/>
              <a:gd name="T3" fmla="*/ 2147483647 h 1317"/>
              <a:gd name="T4" fmla="*/ 2147483647 w 1253"/>
              <a:gd name="T5" fmla="*/ 2147483647 h 1317"/>
              <a:gd name="T6" fmla="*/ 2147483647 w 1253"/>
              <a:gd name="T7" fmla="*/ 2147483647 h 1317"/>
              <a:gd name="T8" fmla="*/ 2147483647 w 1253"/>
              <a:gd name="T9" fmla="*/ 2147483647 h 1317"/>
              <a:gd name="T10" fmla="*/ 2147483647 w 1253"/>
              <a:gd name="T11" fmla="*/ 2147483647 h 1317"/>
              <a:gd name="T12" fmla="*/ 2147483647 w 1253"/>
              <a:gd name="T13" fmla="*/ 2147483647 h 1317"/>
              <a:gd name="T14" fmla="*/ 2147483647 w 1253"/>
              <a:gd name="T15" fmla="*/ 2147483647 h 1317"/>
              <a:gd name="T16" fmla="*/ 2147483647 w 1253"/>
              <a:gd name="T17" fmla="*/ 2147483647 h 1317"/>
              <a:gd name="T18" fmla="*/ 2147483647 w 1253"/>
              <a:gd name="T19" fmla="*/ 2147483647 h 1317"/>
              <a:gd name="T20" fmla="*/ 2147483647 w 1253"/>
              <a:gd name="T21" fmla="*/ 2147483647 h 1317"/>
              <a:gd name="T22" fmla="*/ 2147483647 w 1253"/>
              <a:gd name="T23" fmla="*/ 2147483647 h 1317"/>
              <a:gd name="T24" fmla="*/ 2147483647 w 1253"/>
              <a:gd name="T25" fmla="*/ 2147483647 h 1317"/>
              <a:gd name="T26" fmla="*/ 2147483647 w 1253"/>
              <a:gd name="T27" fmla="*/ 2147483647 h 1317"/>
              <a:gd name="T28" fmla="*/ 2147483647 w 1253"/>
              <a:gd name="T29" fmla="*/ 2147483647 h 1317"/>
              <a:gd name="T30" fmla="*/ 2147483647 w 1253"/>
              <a:gd name="T31" fmla="*/ 2147483647 h 1317"/>
              <a:gd name="T32" fmla="*/ 2147483647 w 1253"/>
              <a:gd name="T33" fmla="*/ 0 h 13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3"/>
              <a:gd name="T52" fmla="*/ 0 h 1317"/>
              <a:gd name="T53" fmla="*/ 1253 w 1253"/>
              <a:gd name="T54" fmla="*/ 1317 h 13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3" h="1317">
                <a:moveTo>
                  <a:pt x="1" y="0"/>
                </a:moveTo>
                <a:lnTo>
                  <a:pt x="0" y="1233"/>
                </a:lnTo>
                <a:lnTo>
                  <a:pt x="21" y="1280"/>
                </a:lnTo>
                <a:lnTo>
                  <a:pt x="56" y="1310"/>
                </a:lnTo>
                <a:lnTo>
                  <a:pt x="93" y="1316"/>
                </a:lnTo>
                <a:lnTo>
                  <a:pt x="986" y="1310"/>
                </a:lnTo>
                <a:lnTo>
                  <a:pt x="1026" y="1290"/>
                </a:lnTo>
                <a:lnTo>
                  <a:pt x="1056" y="1265"/>
                </a:lnTo>
                <a:lnTo>
                  <a:pt x="1086" y="1215"/>
                </a:lnTo>
                <a:lnTo>
                  <a:pt x="1086" y="1099"/>
                </a:lnTo>
                <a:lnTo>
                  <a:pt x="1086" y="135"/>
                </a:lnTo>
                <a:lnTo>
                  <a:pt x="1106" y="70"/>
                </a:lnTo>
                <a:lnTo>
                  <a:pt x="1148" y="33"/>
                </a:lnTo>
                <a:lnTo>
                  <a:pt x="1210" y="33"/>
                </a:lnTo>
                <a:lnTo>
                  <a:pt x="1241" y="33"/>
                </a:lnTo>
                <a:lnTo>
                  <a:pt x="1252" y="2"/>
                </a:lnTo>
                <a:lnTo>
                  <a:pt x="1" y="0"/>
                </a:lnTo>
              </a:path>
            </a:pathLst>
          </a:custGeom>
          <a:solidFill>
            <a:schemeClr val="folHlink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Oval 20">
            <a:extLst>
              <a:ext uri="{FF2B5EF4-FFF2-40B4-BE49-F238E27FC236}">
                <a16:creationId xmlns:a16="http://schemas.microsoft.com/office/drawing/2014/main" id="{66DF7AC2-486A-7104-548E-6A7405F43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50609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7" name="Oval 21">
            <a:extLst>
              <a:ext uri="{FF2B5EF4-FFF2-40B4-BE49-F238E27FC236}">
                <a16:creationId xmlns:a16="http://schemas.microsoft.com/office/drawing/2014/main" id="{590C27D4-1791-87D7-D6D7-546FCBD1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88" y="4646613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8" name="Oval 22">
            <a:extLst>
              <a:ext uri="{FF2B5EF4-FFF2-40B4-BE49-F238E27FC236}">
                <a16:creationId xmlns:a16="http://schemas.microsoft.com/office/drawing/2014/main" id="{882FA500-F0A5-D475-1BC3-0CA0F13EE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507523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9" name="Oval 23">
            <a:extLst>
              <a:ext uri="{FF2B5EF4-FFF2-40B4-BE49-F238E27FC236}">
                <a16:creationId xmlns:a16="http://schemas.microsoft.com/office/drawing/2014/main" id="{DB9C38CD-0697-33EB-A74B-DBA53038A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046663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0" name="Oval 24">
            <a:extLst>
              <a:ext uri="{FF2B5EF4-FFF2-40B4-BE49-F238E27FC236}">
                <a16:creationId xmlns:a16="http://schemas.microsoft.com/office/drawing/2014/main" id="{4ED31D83-4A1D-3293-0BA0-98992D735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5018088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1" name="Oval 25">
            <a:extLst>
              <a:ext uri="{FF2B5EF4-FFF2-40B4-BE49-F238E27FC236}">
                <a16:creationId xmlns:a16="http://schemas.microsoft.com/office/drawing/2014/main" id="{A9F33F39-28E0-0428-6AE2-2D2DD9C1E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4867275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2" name="Oval 26">
            <a:extLst>
              <a:ext uri="{FF2B5EF4-FFF2-40B4-BE49-F238E27FC236}">
                <a16:creationId xmlns:a16="http://schemas.microsoft.com/office/drawing/2014/main" id="{2EC3CA65-DBA9-DDF3-0CE9-F426E2489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5" y="506888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3" name="Oval 27">
            <a:extLst>
              <a:ext uri="{FF2B5EF4-FFF2-40B4-BE49-F238E27FC236}">
                <a16:creationId xmlns:a16="http://schemas.microsoft.com/office/drawing/2014/main" id="{6DD7FFB2-2072-25D2-69B5-0C2D15965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4725988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4" name="Oval 28">
            <a:extLst>
              <a:ext uri="{FF2B5EF4-FFF2-40B4-BE49-F238E27FC236}">
                <a16:creationId xmlns:a16="http://schemas.microsoft.com/office/drawing/2014/main" id="{8F91DF5D-31C6-32ED-60FC-4EC41F53C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8" y="4654550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5" name="Oval 29">
            <a:extLst>
              <a:ext uri="{FF2B5EF4-FFF2-40B4-BE49-F238E27FC236}">
                <a16:creationId xmlns:a16="http://schemas.microsoft.com/office/drawing/2014/main" id="{6773164F-F2DC-96CD-3433-4DBDF626E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25" y="5049838"/>
            <a:ext cx="228600" cy="2635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6" name="Oval 30">
            <a:extLst>
              <a:ext uri="{FF2B5EF4-FFF2-40B4-BE49-F238E27FC236}">
                <a16:creationId xmlns:a16="http://schemas.microsoft.com/office/drawing/2014/main" id="{196F3258-4782-A72C-0232-DE73A454D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78313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7" name="Oval 31">
            <a:extLst>
              <a:ext uri="{FF2B5EF4-FFF2-40B4-BE49-F238E27FC236}">
                <a16:creationId xmlns:a16="http://schemas.microsoft.com/office/drawing/2014/main" id="{86B13BBD-8B8A-9A2A-7524-B85DA8BA7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113" y="4603750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8" name="Oval 32">
            <a:extLst>
              <a:ext uri="{FF2B5EF4-FFF2-40B4-BE49-F238E27FC236}">
                <a16:creationId xmlns:a16="http://schemas.microsoft.com/office/drawing/2014/main" id="{AA9DA10A-7CEA-F908-7DD9-A0F3254B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48323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9" name="Oval 33">
            <a:extLst>
              <a:ext uri="{FF2B5EF4-FFF2-40B4-BE49-F238E27FC236}">
                <a16:creationId xmlns:a16="http://schemas.microsoft.com/office/drawing/2014/main" id="{2B90C17B-E4AE-B146-2983-3ABCEAB34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4846638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0" name="Oval 34">
            <a:extLst>
              <a:ext uri="{FF2B5EF4-FFF2-40B4-BE49-F238E27FC236}">
                <a16:creationId xmlns:a16="http://schemas.microsoft.com/office/drawing/2014/main" id="{8ECB5969-8A93-A1CE-32C1-F36E17417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400" y="466090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1" name="Oval 35">
            <a:extLst>
              <a:ext uri="{FF2B5EF4-FFF2-40B4-BE49-F238E27FC236}">
                <a16:creationId xmlns:a16="http://schemas.microsoft.com/office/drawing/2014/main" id="{56FE979C-EAD8-B8EE-0798-567C1CFA6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4519613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2" name="Freeform 36">
            <a:extLst>
              <a:ext uri="{FF2B5EF4-FFF2-40B4-BE49-F238E27FC236}">
                <a16:creationId xmlns:a16="http://schemas.microsoft.com/office/drawing/2014/main" id="{B490B6F0-2ACF-3B6D-30B2-A09EB33E4F6E}"/>
              </a:ext>
            </a:extLst>
          </p:cNvPr>
          <p:cNvSpPr>
            <a:spLocks/>
          </p:cNvSpPr>
          <p:nvPr/>
        </p:nvSpPr>
        <p:spPr bwMode="auto">
          <a:xfrm>
            <a:off x="6638925" y="3282950"/>
            <a:ext cx="1989138" cy="2090738"/>
          </a:xfrm>
          <a:custGeom>
            <a:avLst/>
            <a:gdLst>
              <a:gd name="T0" fmla="*/ 2147483647 w 1253"/>
              <a:gd name="T1" fmla="*/ 0 h 1317"/>
              <a:gd name="T2" fmla="*/ 0 w 1253"/>
              <a:gd name="T3" fmla="*/ 2147483647 h 1317"/>
              <a:gd name="T4" fmla="*/ 2147483647 w 1253"/>
              <a:gd name="T5" fmla="*/ 2147483647 h 1317"/>
              <a:gd name="T6" fmla="*/ 2147483647 w 1253"/>
              <a:gd name="T7" fmla="*/ 2147483647 h 1317"/>
              <a:gd name="T8" fmla="*/ 2147483647 w 1253"/>
              <a:gd name="T9" fmla="*/ 2147483647 h 1317"/>
              <a:gd name="T10" fmla="*/ 2147483647 w 1253"/>
              <a:gd name="T11" fmla="*/ 2147483647 h 1317"/>
              <a:gd name="T12" fmla="*/ 2147483647 w 1253"/>
              <a:gd name="T13" fmla="*/ 2147483647 h 1317"/>
              <a:gd name="T14" fmla="*/ 2147483647 w 1253"/>
              <a:gd name="T15" fmla="*/ 2147483647 h 1317"/>
              <a:gd name="T16" fmla="*/ 2147483647 w 1253"/>
              <a:gd name="T17" fmla="*/ 2147483647 h 1317"/>
              <a:gd name="T18" fmla="*/ 2147483647 w 1253"/>
              <a:gd name="T19" fmla="*/ 2147483647 h 1317"/>
              <a:gd name="T20" fmla="*/ 2147483647 w 1253"/>
              <a:gd name="T21" fmla="*/ 2147483647 h 1317"/>
              <a:gd name="T22" fmla="*/ 2147483647 w 1253"/>
              <a:gd name="T23" fmla="*/ 2147483647 h 1317"/>
              <a:gd name="T24" fmla="*/ 2147483647 w 1253"/>
              <a:gd name="T25" fmla="*/ 2147483647 h 1317"/>
              <a:gd name="T26" fmla="*/ 2147483647 w 1253"/>
              <a:gd name="T27" fmla="*/ 2147483647 h 1317"/>
              <a:gd name="T28" fmla="*/ 2147483647 w 1253"/>
              <a:gd name="T29" fmla="*/ 2147483647 h 1317"/>
              <a:gd name="T30" fmla="*/ 2147483647 w 1253"/>
              <a:gd name="T31" fmla="*/ 2147483647 h 1317"/>
              <a:gd name="T32" fmla="*/ 2147483647 w 1253"/>
              <a:gd name="T33" fmla="*/ 0 h 13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3"/>
              <a:gd name="T52" fmla="*/ 0 h 1317"/>
              <a:gd name="T53" fmla="*/ 1253 w 1253"/>
              <a:gd name="T54" fmla="*/ 1317 h 13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3" h="1317">
                <a:moveTo>
                  <a:pt x="1" y="0"/>
                </a:moveTo>
                <a:lnTo>
                  <a:pt x="0" y="1233"/>
                </a:lnTo>
                <a:lnTo>
                  <a:pt x="21" y="1280"/>
                </a:lnTo>
                <a:lnTo>
                  <a:pt x="56" y="1310"/>
                </a:lnTo>
                <a:lnTo>
                  <a:pt x="93" y="1316"/>
                </a:lnTo>
                <a:lnTo>
                  <a:pt x="986" y="1310"/>
                </a:lnTo>
                <a:lnTo>
                  <a:pt x="1026" y="1290"/>
                </a:lnTo>
                <a:lnTo>
                  <a:pt x="1056" y="1265"/>
                </a:lnTo>
                <a:lnTo>
                  <a:pt x="1086" y="1215"/>
                </a:lnTo>
                <a:lnTo>
                  <a:pt x="1086" y="1099"/>
                </a:lnTo>
                <a:lnTo>
                  <a:pt x="1086" y="135"/>
                </a:lnTo>
                <a:lnTo>
                  <a:pt x="1106" y="70"/>
                </a:lnTo>
                <a:lnTo>
                  <a:pt x="1148" y="33"/>
                </a:lnTo>
                <a:lnTo>
                  <a:pt x="1210" y="33"/>
                </a:lnTo>
                <a:lnTo>
                  <a:pt x="1241" y="33"/>
                </a:lnTo>
                <a:lnTo>
                  <a:pt x="1252" y="2"/>
                </a:lnTo>
                <a:lnTo>
                  <a:pt x="1" y="0"/>
                </a:lnTo>
              </a:path>
            </a:pathLst>
          </a:custGeom>
          <a:solidFill>
            <a:schemeClr val="folHlink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Oval 37">
            <a:extLst>
              <a:ext uri="{FF2B5EF4-FFF2-40B4-BE49-F238E27FC236}">
                <a16:creationId xmlns:a16="http://schemas.microsoft.com/office/drawing/2014/main" id="{F7976132-D436-283B-BF91-943A926BA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50609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4" name="Oval 38">
            <a:extLst>
              <a:ext uri="{FF2B5EF4-FFF2-40B4-BE49-F238E27FC236}">
                <a16:creationId xmlns:a16="http://schemas.microsoft.com/office/drawing/2014/main" id="{A4A63D0C-056F-F541-967F-4139BA7F3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850" y="4975225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5" name="Oval 39">
            <a:extLst>
              <a:ext uri="{FF2B5EF4-FFF2-40B4-BE49-F238E27FC236}">
                <a16:creationId xmlns:a16="http://schemas.microsoft.com/office/drawing/2014/main" id="{3E46D96F-74C3-13AA-73A1-C702F372E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288" y="3460750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6" name="Oval 40">
            <a:extLst>
              <a:ext uri="{FF2B5EF4-FFF2-40B4-BE49-F238E27FC236}">
                <a16:creationId xmlns:a16="http://schemas.microsoft.com/office/drawing/2014/main" id="{9AB4E4EB-12D0-7C3F-B287-5658737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5018088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7" name="Oval 41">
            <a:extLst>
              <a:ext uri="{FF2B5EF4-FFF2-40B4-BE49-F238E27FC236}">
                <a16:creationId xmlns:a16="http://schemas.microsoft.com/office/drawing/2014/main" id="{A19A5DA4-F5D0-8B90-59A5-3F73E8EC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5" y="4652963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8" name="Oval 42">
            <a:extLst>
              <a:ext uri="{FF2B5EF4-FFF2-40B4-BE49-F238E27FC236}">
                <a16:creationId xmlns:a16="http://schemas.microsoft.com/office/drawing/2014/main" id="{A44DF56F-5B19-64C0-5064-6F7C6E46B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4695825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9" name="Oval 43">
            <a:extLst>
              <a:ext uri="{FF2B5EF4-FFF2-40B4-BE49-F238E27FC236}">
                <a16:creationId xmlns:a16="http://schemas.microsoft.com/office/drawing/2014/main" id="{6590265D-BF9D-5EF0-10ED-13AAF7B91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138" y="4424363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0" name="Oval 44">
            <a:extLst>
              <a:ext uri="{FF2B5EF4-FFF2-40B4-BE49-F238E27FC236}">
                <a16:creationId xmlns:a16="http://schemas.microsoft.com/office/drawing/2014/main" id="{EE61C5FE-2DA1-F5C3-AE3B-6D9064948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35438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1" name="Oval 45">
            <a:extLst>
              <a:ext uri="{FF2B5EF4-FFF2-40B4-BE49-F238E27FC236}">
                <a16:creationId xmlns:a16="http://schemas.microsoft.com/office/drawing/2014/main" id="{94DC28DC-7377-5D28-1A7A-5E9B14A45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40830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2" name="Oval 46">
            <a:extLst>
              <a:ext uri="{FF2B5EF4-FFF2-40B4-BE49-F238E27FC236}">
                <a16:creationId xmlns:a16="http://schemas.microsoft.com/office/drawing/2014/main" id="{D9219AE8-98A3-8BE5-4735-F01932CE6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050" y="43116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3" name="Oval 47">
            <a:extLst>
              <a:ext uri="{FF2B5EF4-FFF2-40B4-BE49-F238E27FC236}">
                <a16:creationId xmlns:a16="http://schemas.microsoft.com/office/drawing/2014/main" id="{8B977905-854A-2E25-E1E7-2391AEEE1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448310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4" name="Oval 48">
            <a:extLst>
              <a:ext uri="{FF2B5EF4-FFF2-40B4-BE49-F238E27FC236}">
                <a16:creationId xmlns:a16="http://schemas.microsoft.com/office/drawing/2014/main" id="{FACFD364-6FB3-51EA-BB86-0F90EE8C1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25" y="398303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5" name="Oval 49">
            <a:extLst>
              <a:ext uri="{FF2B5EF4-FFF2-40B4-BE49-F238E27FC236}">
                <a16:creationId xmlns:a16="http://schemas.microsoft.com/office/drawing/2014/main" id="{3F87AA92-169C-67CA-77EB-83D181045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00" y="3332163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6" name="Oval 50">
            <a:extLst>
              <a:ext uri="{FF2B5EF4-FFF2-40B4-BE49-F238E27FC236}">
                <a16:creationId xmlns:a16="http://schemas.microsoft.com/office/drawing/2014/main" id="{DF7AB899-8BB6-3D45-FCFC-0371747C4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3317875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7" name="Oval 51">
            <a:extLst>
              <a:ext uri="{FF2B5EF4-FFF2-40B4-BE49-F238E27FC236}">
                <a16:creationId xmlns:a16="http://schemas.microsoft.com/office/drawing/2014/main" id="{AA32D672-3935-7331-A892-ECB403344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0" y="38036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8" name="Oval 52">
            <a:extLst>
              <a:ext uri="{FF2B5EF4-FFF2-40B4-BE49-F238E27FC236}">
                <a16:creationId xmlns:a16="http://schemas.microsoft.com/office/drawing/2014/main" id="{B6293808-3583-E001-3805-55ED8918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25" y="374808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9" name="Rectangle 53">
            <a:extLst>
              <a:ext uri="{FF2B5EF4-FFF2-40B4-BE49-F238E27FC236}">
                <a16:creationId xmlns:a16="http://schemas.microsoft.com/office/drawing/2014/main" id="{FB2C4C6F-04D2-BB0E-A41D-476D89EC5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3100388"/>
            <a:ext cx="2471737" cy="171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8" name="Rectangle 54">
            <a:extLst>
              <a:ext uri="{FF2B5EF4-FFF2-40B4-BE49-F238E27FC236}">
                <a16:creationId xmlns:a16="http://schemas.microsoft.com/office/drawing/2014/main" id="{15BC781F-ECAC-7211-B61A-B2A3D76B1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5667375"/>
            <a:ext cx="1433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Arial" panose="020B0604020202020204" pitchFamily="34" charset="0"/>
              </a:rPr>
              <a:t>Solid</a:t>
            </a:r>
          </a:p>
        </p:txBody>
      </p:sp>
      <p:sp>
        <p:nvSpPr>
          <p:cNvPr id="11319" name="Rectangle 55">
            <a:extLst>
              <a:ext uri="{FF2B5EF4-FFF2-40B4-BE49-F238E27FC236}">
                <a16:creationId xmlns:a16="http://schemas.microsoft.com/office/drawing/2014/main" id="{92394E86-4ED4-B24C-2CA7-7D1D9C79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5634038"/>
            <a:ext cx="1433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Arial" panose="020B0604020202020204" pitchFamily="34" charset="0"/>
              </a:rPr>
              <a:t>Liquid </a:t>
            </a:r>
          </a:p>
        </p:txBody>
      </p:sp>
      <p:sp>
        <p:nvSpPr>
          <p:cNvPr id="11320" name="Rectangle 56">
            <a:extLst>
              <a:ext uri="{FF2B5EF4-FFF2-40B4-BE49-F238E27FC236}">
                <a16:creationId xmlns:a16="http://schemas.microsoft.com/office/drawing/2014/main" id="{08E140E3-890D-EEF3-36E6-66651BF7C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5629275"/>
            <a:ext cx="1433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Arial" panose="020B0604020202020204" pitchFamily="34" charset="0"/>
              </a:rPr>
              <a:t>Gas </a:t>
            </a:r>
          </a:p>
        </p:txBody>
      </p:sp>
      <p:grpSp>
        <p:nvGrpSpPr>
          <p:cNvPr id="2" name="Group 57">
            <a:extLst>
              <a:ext uri="{FF2B5EF4-FFF2-40B4-BE49-F238E27FC236}">
                <a16:creationId xmlns:a16="http://schemas.microsoft.com/office/drawing/2014/main" id="{FF94D663-139E-51AC-1E6B-B2BAECDF93D8}"/>
              </a:ext>
            </a:extLst>
          </p:cNvPr>
          <p:cNvGrpSpPr>
            <a:grpSpLocks/>
          </p:cNvGrpSpPr>
          <p:nvPr/>
        </p:nvGrpSpPr>
        <p:grpSpPr bwMode="auto">
          <a:xfrm>
            <a:off x="2398713" y="1743075"/>
            <a:ext cx="1700212" cy="1582738"/>
            <a:chOff x="1511" y="1098"/>
            <a:chExt cx="1071" cy="997"/>
          </a:xfrm>
        </p:grpSpPr>
        <p:sp>
          <p:nvSpPr>
            <p:cNvPr id="24643" name="Arc 58">
              <a:extLst>
                <a:ext uri="{FF2B5EF4-FFF2-40B4-BE49-F238E27FC236}">
                  <a16:creationId xmlns:a16="http://schemas.microsoft.com/office/drawing/2014/main" id="{BC18B278-69CE-9E4B-AA92-483A13594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1437"/>
              <a:ext cx="1071" cy="658"/>
            </a:xfrm>
            <a:custGeom>
              <a:avLst/>
              <a:gdLst>
                <a:gd name="T0" fmla="*/ 0 w 43200"/>
                <a:gd name="T1" fmla="*/ 0 h 24597"/>
                <a:gd name="T2" fmla="*/ 0 w 43200"/>
                <a:gd name="T3" fmla="*/ 0 h 24597"/>
                <a:gd name="T4" fmla="*/ 0 w 43200"/>
                <a:gd name="T5" fmla="*/ 0 h 24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4597"/>
                <a:gd name="T11" fmla="*/ 43200 w 43200"/>
                <a:gd name="T12" fmla="*/ 24597 h 24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4597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02"/>
                    <a:pt x="43130" y="23604"/>
                    <a:pt x="42991" y="24597"/>
                  </a:cubicBezTo>
                </a:path>
                <a:path w="43200" h="24597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02"/>
                    <a:pt x="43130" y="23604"/>
                    <a:pt x="42991" y="2459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4" name="Rectangle 59">
              <a:extLst>
                <a:ext uri="{FF2B5EF4-FFF2-40B4-BE49-F238E27FC236}">
                  <a16:creationId xmlns:a16="http://schemas.microsoft.com/office/drawing/2014/main" id="{974F87E6-9617-AF3C-E84F-16AACB34B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098"/>
              <a:ext cx="60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Arial" panose="020B0604020202020204" pitchFamily="34" charset="0"/>
                </a:rPr>
                <a:t>Melt</a:t>
              </a:r>
            </a:p>
          </p:txBody>
        </p:sp>
      </p:grpSp>
      <p:grpSp>
        <p:nvGrpSpPr>
          <p:cNvPr id="3" name="Group 60">
            <a:extLst>
              <a:ext uri="{FF2B5EF4-FFF2-40B4-BE49-F238E27FC236}">
                <a16:creationId xmlns:a16="http://schemas.microsoft.com/office/drawing/2014/main" id="{E0E6C143-7989-789E-99E1-D63D472FB3DE}"/>
              </a:ext>
            </a:extLst>
          </p:cNvPr>
          <p:cNvGrpSpPr>
            <a:grpSpLocks/>
          </p:cNvGrpSpPr>
          <p:nvPr/>
        </p:nvGrpSpPr>
        <p:grpSpPr bwMode="auto">
          <a:xfrm>
            <a:off x="5438775" y="1724025"/>
            <a:ext cx="2076450" cy="1577975"/>
            <a:chOff x="3426" y="1086"/>
            <a:chExt cx="1308" cy="994"/>
          </a:xfrm>
        </p:grpSpPr>
        <p:sp>
          <p:nvSpPr>
            <p:cNvPr id="24641" name="Arc 61">
              <a:extLst>
                <a:ext uri="{FF2B5EF4-FFF2-40B4-BE49-F238E27FC236}">
                  <a16:creationId xmlns:a16="http://schemas.microsoft.com/office/drawing/2014/main" id="{1EF9A65B-D20F-595E-83E1-BE156EE7D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1378"/>
              <a:ext cx="947" cy="702"/>
            </a:xfrm>
            <a:custGeom>
              <a:avLst/>
              <a:gdLst>
                <a:gd name="T0" fmla="*/ 0 w 43196"/>
                <a:gd name="T1" fmla="*/ 0 h 21600"/>
                <a:gd name="T2" fmla="*/ 0 w 43196"/>
                <a:gd name="T3" fmla="*/ 0 h 21600"/>
                <a:gd name="T4" fmla="*/ 0 w 43196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6"/>
                <a:gd name="T10" fmla="*/ 0 h 21600"/>
                <a:gd name="T11" fmla="*/ 43196 w 431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6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373" y="0"/>
                    <a:pt x="42977" y="9427"/>
                    <a:pt x="43196" y="21198"/>
                  </a:cubicBezTo>
                </a:path>
                <a:path w="43196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373" y="0"/>
                    <a:pt x="42977" y="9427"/>
                    <a:pt x="43196" y="2119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2" name="Rectangle 62">
              <a:extLst>
                <a:ext uri="{FF2B5EF4-FFF2-40B4-BE49-F238E27FC236}">
                  <a16:creationId xmlns:a16="http://schemas.microsoft.com/office/drawing/2014/main" id="{24E1030D-D1CE-F83B-83A7-F3E99464C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1086"/>
              <a:ext cx="1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Arial" panose="020B0604020202020204" pitchFamily="34" charset="0"/>
                </a:rPr>
                <a:t>Evaporate</a:t>
              </a:r>
            </a:p>
          </p:txBody>
        </p:sp>
      </p:grpSp>
      <p:grpSp>
        <p:nvGrpSpPr>
          <p:cNvPr id="4" name="Group 63">
            <a:extLst>
              <a:ext uri="{FF2B5EF4-FFF2-40B4-BE49-F238E27FC236}">
                <a16:creationId xmlns:a16="http://schemas.microsoft.com/office/drawing/2014/main" id="{056018D0-9F54-4A61-7841-3BBF945EEF74}"/>
              </a:ext>
            </a:extLst>
          </p:cNvPr>
          <p:cNvGrpSpPr>
            <a:grpSpLocks/>
          </p:cNvGrpSpPr>
          <p:nvPr/>
        </p:nvGrpSpPr>
        <p:grpSpPr bwMode="auto">
          <a:xfrm>
            <a:off x="4786313" y="561975"/>
            <a:ext cx="3430587" cy="2692400"/>
            <a:chOff x="3015" y="354"/>
            <a:chExt cx="2161" cy="1696"/>
          </a:xfrm>
        </p:grpSpPr>
        <p:sp>
          <p:nvSpPr>
            <p:cNvPr id="24639" name="Arc 64">
              <a:extLst>
                <a:ext uri="{FF2B5EF4-FFF2-40B4-BE49-F238E27FC236}">
                  <a16:creationId xmlns:a16="http://schemas.microsoft.com/office/drawing/2014/main" id="{D28D7238-E687-E79A-CA2D-79D73C1DF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736"/>
              <a:ext cx="2161" cy="1314"/>
            </a:xfrm>
            <a:custGeom>
              <a:avLst/>
              <a:gdLst>
                <a:gd name="T0" fmla="*/ 0 w 43200"/>
                <a:gd name="T1" fmla="*/ 0 h 23092"/>
                <a:gd name="T2" fmla="*/ 0 w 43200"/>
                <a:gd name="T3" fmla="*/ 0 h 23092"/>
                <a:gd name="T4" fmla="*/ 0 w 43200"/>
                <a:gd name="T5" fmla="*/ 0 h 230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092"/>
                <a:gd name="T11" fmla="*/ 43200 w 43200"/>
                <a:gd name="T12" fmla="*/ 23092 h 230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092" fill="none" extrusionOk="0">
                  <a:moveTo>
                    <a:pt x="51" y="23092"/>
                  </a:moveTo>
                  <a:cubicBezTo>
                    <a:pt x="17" y="22595"/>
                    <a:pt x="0" y="220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092" stroke="0" extrusionOk="0">
                  <a:moveTo>
                    <a:pt x="51" y="23092"/>
                  </a:moveTo>
                  <a:cubicBezTo>
                    <a:pt x="17" y="22595"/>
                    <a:pt x="0" y="220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0" name="Rectangle 65">
              <a:extLst>
                <a:ext uri="{FF2B5EF4-FFF2-40B4-BE49-F238E27FC236}">
                  <a16:creationId xmlns:a16="http://schemas.microsoft.com/office/drawing/2014/main" id="{4131EFF0-7C12-2099-9561-DCA1F6242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354"/>
              <a:ext cx="1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" panose="020B0604020202020204" pitchFamily="34" charset="0"/>
                </a:rPr>
                <a:t>Condense</a:t>
              </a:r>
            </a:p>
          </p:txBody>
        </p:sp>
      </p:grpSp>
      <p:grpSp>
        <p:nvGrpSpPr>
          <p:cNvPr id="5" name="Group 66">
            <a:extLst>
              <a:ext uri="{FF2B5EF4-FFF2-40B4-BE49-F238E27FC236}">
                <a16:creationId xmlns:a16="http://schemas.microsoft.com/office/drawing/2014/main" id="{5D4E2699-9685-137F-DD65-6A3782AA5818}"/>
              </a:ext>
            </a:extLst>
          </p:cNvPr>
          <p:cNvGrpSpPr>
            <a:grpSpLocks/>
          </p:cNvGrpSpPr>
          <p:nvPr/>
        </p:nvGrpSpPr>
        <p:grpSpPr bwMode="auto">
          <a:xfrm>
            <a:off x="1174750" y="757238"/>
            <a:ext cx="3498850" cy="2570162"/>
            <a:chOff x="740" y="477"/>
            <a:chExt cx="2204" cy="1619"/>
          </a:xfrm>
        </p:grpSpPr>
        <p:sp>
          <p:nvSpPr>
            <p:cNvPr id="24637" name="Arc 67">
              <a:extLst>
                <a:ext uri="{FF2B5EF4-FFF2-40B4-BE49-F238E27FC236}">
                  <a16:creationId xmlns:a16="http://schemas.microsoft.com/office/drawing/2014/main" id="{A409FB57-3476-90C9-44D4-9B1218E53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858"/>
              <a:ext cx="2204" cy="1238"/>
            </a:xfrm>
            <a:custGeom>
              <a:avLst/>
              <a:gdLst>
                <a:gd name="T0" fmla="*/ 0 w 43200"/>
                <a:gd name="T1" fmla="*/ 0 h 24967"/>
                <a:gd name="T2" fmla="*/ 0 w 43200"/>
                <a:gd name="T3" fmla="*/ 0 h 24967"/>
                <a:gd name="T4" fmla="*/ 0 w 43200"/>
                <a:gd name="T5" fmla="*/ 0 h 2496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4967"/>
                <a:gd name="T11" fmla="*/ 43200 w 43200"/>
                <a:gd name="T12" fmla="*/ 24967 h 24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4967" fill="none" extrusionOk="0">
                  <a:moveTo>
                    <a:pt x="264" y="24966"/>
                  </a:moveTo>
                  <a:cubicBezTo>
                    <a:pt x="88" y="23853"/>
                    <a:pt x="0" y="227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48"/>
                    <a:pt x="43161" y="23096"/>
                    <a:pt x="43083" y="23841"/>
                  </a:cubicBezTo>
                </a:path>
                <a:path w="43200" h="24967" stroke="0" extrusionOk="0">
                  <a:moveTo>
                    <a:pt x="264" y="24966"/>
                  </a:moveTo>
                  <a:cubicBezTo>
                    <a:pt x="88" y="23853"/>
                    <a:pt x="0" y="227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48"/>
                    <a:pt x="43161" y="23096"/>
                    <a:pt x="43083" y="2384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8" name="Rectangle 68">
              <a:extLst>
                <a:ext uri="{FF2B5EF4-FFF2-40B4-BE49-F238E27FC236}">
                  <a16:creationId xmlns:a16="http://schemas.microsoft.com/office/drawing/2014/main" id="{1399B70F-55AE-2551-2A5D-FC4368AB5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477"/>
              <a:ext cx="1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" panose="020B0604020202020204" pitchFamily="34" charset="0"/>
                </a:rPr>
                <a:t>Freeze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03743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8" grpId="0" autoUpdateAnimBg="0"/>
      <p:bldP spid="11319" grpId="0" autoUpdateAnimBg="0"/>
      <p:bldP spid="1132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6E5D8329-F257-3DA1-9901-74F724D14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79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GOALS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25B2146-01A7-3796-B2F8-6639021A6D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768725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definitions of matter</a:t>
            </a:r>
          </a:p>
          <a:p>
            <a:pPr eaLnBrk="1" hangingPunct="1"/>
            <a:r>
              <a:rPr lang="en-US" altLang="en-US" dirty="0">
                <a:effectLst/>
              </a:rPr>
              <a:t>Identify physical vs chemical properties and changes</a:t>
            </a:r>
          </a:p>
          <a:p>
            <a:pPr eaLnBrk="1" hangingPunct="1"/>
            <a:r>
              <a:rPr lang="en-US" altLang="en-US" dirty="0">
                <a:effectLst/>
              </a:rPr>
              <a:t>Physical properties:  intrinsic vs extrinsic</a:t>
            </a:r>
          </a:p>
          <a:p>
            <a:pPr eaLnBrk="1" hangingPunct="1"/>
            <a:r>
              <a:rPr lang="en-US" altLang="en-US" dirty="0">
                <a:effectLst/>
              </a:rPr>
              <a:t>Pure substances vs mixtures</a:t>
            </a:r>
          </a:p>
          <a:p>
            <a:pPr eaLnBrk="1" hangingPunct="1"/>
            <a:r>
              <a:rPr lang="en-US" altLang="en-US" dirty="0">
                <a:effectLst/>
              </a:rPr>
              <a:t>How to separate mixtures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pper-Wire">
            <a:extLst>
              <a:ext uri="{FF2B5EF4-FFF2-40B4-BE49-F238E27FC236}">
                <a16:creationId xmlns:a16="http://schemas.microsoft.com/office/drawing/2014/main" id="{40220D8C-CA71-87E9-F7E9-F325F87EA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31WVWWMDZ9L">
            <a:extLst>
              <a:ext uri="{FF2B5EF4-FFF2-40B4-BE49-F238E27FC236}">
                <a16:creationId xmlns:a16="http://schemas.microsoft.com/office/drawing/2014/main" id="{792DBCB6-492F-90CF-0599-3F8E8ACED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chfa_03_img0509">
            <a:extLst>
              <a:ext uri="{FF2B5EF4-FFF2-40B4-BE49-F238E27FC236}">
                <a16:creationId xmlns:a16="http://schemas.microsoft.com/office/drawing/2014/main" id="{29E1676C-808B-6C1E-583F-50D667D8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2575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610x">
            <a:extLst>
              <a:ext uri="{FF2B5EF4-FFF2-40B4-BE49-F238E27FC236}">
                <a16:creationId xmlns:a16="http://schemas.microsoft.com/office/drawing/2014/main" id="{FAD82C73-81FD-1C7B-01DD-21FFCF57E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14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Diffusion">
            <a:extLst>
              <a:ext uri="{FF2B5EF4-FFF2-40B4-BE49-F238E27FC236}">
                <a16:creationId xmlns:a16="http://schemas.microsoft.com/office/drawing/2014/main" id="{637328FB-294F-5D99-BCF6-CEE40F87D8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0386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5019403">
            <a:extLst>
              <a:ext uri="{FF2B5EF4-FFF2-40B4-BE49-F238E27FC236}">
                <a16:creationId xmlns:a16="http://schemas.microsoft.com/office/drawing/2014/main" id="{12262425-66DB-2843-44D8-43F397599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240982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>
            <a:extLst>
              <a:ext uri="{FF2B5EF4-FFF2-40B4-BE49-F238E27FC236}">
                <a16:creationId xmlns:a16="http://schemas.microsoft.com/office/drawing/2014/main" id="{9FFB9FE4-3BBB-B1E6-409E-CD7ED4B07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</a:rPr>
              <a:t>Ductile</a:t>
            </a: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688D00C9-4FC0-EE14-F38F-7AE3C83D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28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</a:rPr>
              <a:t>Malleable</a:t>
            </a: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9294D4E5-EED2-DDF2-2323-0C8D69216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1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Lustre</a:t>
            </a: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78F02372-0ED9-41BD-3E71-EA515107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38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</a:rPr>
              <a:t>Viscosity</a:t>
            </a: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AC86DEE9-0140-8B80-CCCF-3302E887A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867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</a:rPr>
              <a:t>Diffusion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70EC5FB0-5B18-EB6E-EDA1-BA0B23AF4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</a:rPr>
              <a:t>Hardness</a:t>
            </a:r>
          </a:p>
        </p:txBody>
      </p:sp>
    </p:spTree>
    <p:extLst>
      <p:ext uri="{BB962C8B-B14F-4D97-AF65-F5344CB8AC3E}">
        <p14:creationId xmlns:p14="http://schemas.microsoft.com/office/powerpoint/2010/main" val="254655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1" name="Group 41">
            <a:extLst>
              <a:ext uri="{FF2B5EF4-FFF2-40B4-BE49-F238E27FC236}">
                <a16:creationId xmlns:a16="http://schemas.microsoft.com/office/drawing/2014/main" id="{9820A9D8-58C3-FB34-FECE-E01E963EE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89072"/>
              </p:ext>
            </p:extLst>
          </p:nvPr>
        </p:nvGraphicFramePr>
        <p:xfrm>
          <a:off x="838200" y="685800"/>
          <a:ext cx="7467600" cy="5090052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Examples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Intesive or Extensive?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Density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Colour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Smell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Melting point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Mass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Temperature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Volume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Solubility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0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1" name="Group 41">
            <a:extLst>
              <a:ext uri="{FF2B5EF4-FFF2-40B4-BE49-F238E27FC236}">
                <a16:creationId xmlns:a16="http://schemas.microsoft.com/office/drawing/2014/main" id="{9820A9D8-58C3-FB34-FECE-E01E963EE72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85800"/>
          <a:ext cx="7467600" cy="5090052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Examples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Intesive or Extensive?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Density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Colour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Smell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Melting point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Mass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Temperature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Volume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Solubility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54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09DE4-5389-036A-EA96-757FC863CFBE}"/>
              </a:ext>
            </a:extLst>
          </p:cNvPr>
          <p:cNvSpPr txBox="1"/>
          <p:nvPr/>
        </p:nvSpPr>
        <p:spPr>
          <a:xfrm>
            <a:off x="368709" y="1295400"/>
            <a:ext cx="8047857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CA" sz="2800" b="1" dirty="0"/>
              <a:t>Chemical </a:t>
            </a:r>
            <a:r>
              <a:rPr lang="en-CA" sz="2800" b="1" i="1" dirty="0"/>
              <a:t>Change</a:t>
            </a:r>
            <a:endParaRPr lang="en-CA" sz="2800" dirty="0"/>
          </a:p>
          <a:p>
            <a:pPr lvl="1">
              <a:lnSpc>
                <a:spcPct val="90000"/>
              </a:lnSpc>
              <a:defRPr/>
            </a:pPr>
            <a:r>
              <a:rPr lang="en-CA" sz="2400" dirty="0"/>
              <a:t>When a new substance is formed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 b="1" dirty="0"/>
              <a:t>Bubbles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 b="1" dirty="0"/>
              <a:t>Colour change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 b="1" dirty="0"/>
              <a:t>Texture change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 b="1" dirty="0"/>
              <a:t>Energy / light change</a:t>
            </a:r>
          </a:p>
          <a:p>
            <a:pPr>
              <a:lnSpc>
                <a:spcPct val="90000"/>
              </a:lnSpc>
              <a:defRPr/>
            </a:pPr>
            <a:endParaRPr lang="en-CA" sz="2800" b="1" dirty="0"/>
          </a:p>
          <a:p>
            <a:pPr>
              <a:lnSpc>
                <a:spcPct val="90000"/>
              </a:lnSpc>
              <a:defRPr/>
            </a:pPr>
            <a:r>
              <a:rPr lang="en-CA" sz="2800" b="1" dirty="0"/>
              <a:t>Physical </a:t>
            </a:r>
            <a:r>
              <a:rPr lang="en-CA" sz="2800" b="1" i="1" dirty="0"/>
              <a:t>change</a:t>
            </a:r>
            <a:endParaRPr lang="en-CA" sz="2800" dirty="0"/>
          </a:p>
          <a:p>
            <a:pPr lvl="1">
              <a:lnSpc>
                <a:spcPct val="90000"/>
              </a:lnSpc>
              <a:defRPr/>
            </a:pPr>
            <a:r>
              <a:rPr lang="en-CA" sz="2400" dirty="0"/>
              <a:t>No new substance is formed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 dirty="0"/>
              <a:t>Shape change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 dirty="0"/>
              <a:t>Phase change (liquid/ solid/ gas)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0E7DE-676C-2C8A-2613-C8F46EED2D5D}"/>
              </a:ext>
            </a:extLst>
          </p:cNvPr>
          <p:cNvSpPr txBox="1"/>
          <p:nvPr/>
        </p:nvSpPr>
        <p:spPr>
          <a:xfrm>
            <a:off x="380999" y="533400"/>
            <a:ext cx="8200257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800" b="1" dirty="0">
                <a:solidFill>
                  <a:schemeClr val="accent1"/>
                </a:solidFill>
              </a:rPr>
              <a:t>Identifying Chemical vs. Physical changes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64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A3F67D1-4FF0-CB8E-5BE8-A07C53C03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804520"/>
            <a:ext cx="8229600" cy="104923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C00000"/>
                </a:solidFill>
              </a:rPr>
              <a:t>The Separation of Substances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96E35BC-537D-2013-AAC2-25D0CB7357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599" cy="20574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600" dirty="0"/>
              <a:t>CHOSE THE SEPARATION METHOD THAT IS THE EASIEST!!!</a:t>
            </a:r>
          </a:p>
          <a:p>
            <a:pPr marL="0" indent="0" algn="ctr" eaLnBrk="1" hangingPunct="1">
              <a:buNone/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F38FAD6D-44AC-D966-65B5-8418E5AC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90552"/>
            <a:ext cx="533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2" eaLnBrk="1" hangingPunct="1"/>
            <a:r>
              <a:rPr lang="en-US" altLang="en-US" sz="2800" dirty="0">
                <a:solidFill>
                  <a:schemeClr val="accent1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T3491565CtCID-WinCharSetFFFF-H" charset="0"/>
              </a:rPr>
              <a:t>Mechanical Mixtures</a:t>
            </a:r>
            <a:endParaRPr lang="en-US" altLang="en-US" sz="2800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TT3491565CtCID-WinCharSetFFFF-H" charset="0"/>
            </a:endParaRPr>
          </a:p>
        </p:txBody>
      </p:sp>
      <p:graphicFrame>
        <p:nvGraphicFramePr>
          <p:cNvPr id="56473" name="Group 153">
            <a:extLst>
              <a:ext uri="{FF2B5EF4-FFF2-40B4-BE49-F238E27FC236}">
                <a16:creationId xmlns:a16="http://schemas.microsoft.com/office/drawing/2014/main" id="{C5E75331-E30F-13AB-CA1D-3AAA30CE7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14187"/>
              </p:ext>
            </p:extLst>
          </p:nvPr>
        </p:nvGraphicFramePr>
        <p:xfrm>
          <a:off x="0" y="625904"/>
          <a:ext cx="8839200" cy="4862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Mixture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Method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When to Use Method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2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Solid in Solid or liquid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Ex.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granola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Hand Separation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Large chunks present among other solids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Gravity Separation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The density of the desired solids is much different form the density of the other solids.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ln>
                            <a:noFill/>
                          </a:ln>
                          <a:solidFill>
                            <a:srgbClr val="FB8C29"/>
                          </a:solidFill>
                          <a:effectLst>
                            <a:outerShdw blurRad="38100" dist="38100" dir="2700000" algn="tl" rotWithShape="0">
                              <a:srgbClr val="000000"/>
                            </a:outerShdw>
                          </a:effectLst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T3491565CtCID-WinCharSetFFFF-H"/>
                        </a:rPr>
                        <a:t>Filtration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 rotWithShape="0">
                              <a:srgbClr val="000000"/>
                            </a:outerShdw>
                          </a:effectLst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T3491565CtCID-WinCharSetFFFF-H"/>
                        </a:rPr>
                        <a:t>Solid particles are present in a large amount of liquid.</a:t>
                      </a:r>
                      <a:endParaRPr lang="en-CA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Paper Chromatography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The solids are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coloured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, present in small amounts and are soluble in some solvent or mixture of solvents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106" name="Rectangle 147">
            <a:extLst>
              <a:ext uri="{FF2B5EF4-FFF2-40B4-BE49-F238E27FC236}">
                <a16:creationId xmlns:a16="http://schemas.microsoft.com/office/drawing/2014/main" id="{9BA24826-15CB-75EC-0E7E-6E16FC5BD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4591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99" name="Group 55">
            <a:extLst>
              <a:ext uri="{FF2B5EF4-FFF2-40B4-BE49-F238E27FC236}">
                <a16:creationId xmlns:a16="http://schemas.microsoft.com/office/drawing/2014/main" id="{291B8F4B-DBC2-4B3B-6AB2-5E2250183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63358"/>
              </p:ext>
            </p:extLst>
          </p:nvPr>
        </p:nvGraphicFramePr>
        <p:xfrm>
          <a:off x="304800" y="838201"/>
          <a:ext cx="8534400" cy="534668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983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Other: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Cereal in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Magnet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Using a magnet to separate magnetic metals from other matter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Gravity Separation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*centrifuge*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Solid particles are present in a small amount of liquid.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Solvent Extraction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One solid preferentially dissolves in a particular solvent.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23" name="Picture 50">
            <a:extLst>
              <a:ext uri="{FF2B5EF4-FFF2-40B4-BE49-F238E27FC236}">
                <a16:creationId xmlns:a16="http://schemas.microsoft.com/office/drawing/2014/main" id="{90AACF2A-A217-B9DC-FA2B-6060ADFA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378200" cy="161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CBF78EB-6C50-83D6-62D6-C82D106F4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90552"/>
            <a:ext cx="533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2" eaLnBrk="1" hangingPunct="1"/>
            <a:r>
              <a:rPr lang="en-US" altLang="en-US" sz="2800" dirty="0">
                <a:solidFill>
                  <a:schemeClr val="accent1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T3491565CtCID-WinCharSetFFFF-H" charset="0"/>
              </a:rPr>
              <a:t>Mechanical Mixtures</a:t>
            </a:r>
            <a:endParaRPr lang="en-US" altLang="en-US" sz="2800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TT3491565CtCID-WinCharSetFFFF-H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7F7F45F-11D5-D9EE-8FB9-F745EF1B6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HOMOGENEOUS MIXTURES IN Solutions</a:t>
            </a:r>
          </a:p>
        </p:txBody>
      </p:sp>
      <p:graphicFrame>
        <p:nvGraphicFramePr>
          <p:cNvPr id="58501" name="Group 133">
            <a:extLst>
              <a:ext uri="{FF2B5EF4-FFF2-40B4-BE49-F238E27FC236}">
                <a16:creationId xmlns:a16="http://schemas.microsoft.com/office/drawing/2014/main" id="{FB655860-55B4-8C90-3131-17CE1D0AE635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51017690"/>
              </p:ext>
            </p:extLst>
          </p:nvPr>
        </p:nvGraphicFramePr>
        <p:xfrm>
          <a:off x="152400" y="1295400"/>
          <a:ext cx="8610600" cy="487055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7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02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Mixture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Method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When to Use Method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219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Solid in Liquid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(Homogeneous)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Times New Roman" pitchFamily="18" charset="0"/>
                        <a:cs typeface="TT3491565CtCID-WinCharSetFFFF-H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Chicken stock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or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alcohol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Times New Roman" pitchFamily="18" charset="0"/>
                        <a:cs typeface="TT3491565CtCID-WinCharSetFFFF-H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Times New Roman" pitchFamily="18" charset="0"/>
                        <a:cs typeface="TT3491565CtCID-WinCharSetFFFF-H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Evaporation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The solid is wanted and the liquid is not.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Distillation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The liquid is wanted; the solid may or may not be wanted.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8148" name="Picture 120" descr="asa2_g">
            <a:extLst>
              <a:ext uri="{FF2B5EF4-FFF2-40B4-BE49-F238E27FC236}">
                <a16:creationId xmlns:a16="http://schemas.microsoft.com/office/drawing/2014/main" id="{F963CC43-C6B6-39BB-61CB-FE0747F6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73710"/>
            <a:ext cx="152562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9" name="Picture 129">
            <a:extLst>
              <a:ext uri="{FF2B5EF4-FFF2-40B4-BE49-F238E27FC236}">
                <a16:creationId xmlns:a16="http://schemas.microsoft.com/office/drawing/2014/main" id="{1B76F296-368F-0D0E-D2B9-B0A49510A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355281" cy="1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80" name="Group 24">
            <a:extLst>
              <a:ext uri="{FF2B5EF4-FFF2-40B4-BE49-F238E27FC236}">
                <a16:creationId xmlns:a16="http://schemas.microsoft.com/office/drawing/2014/main" id="{D71A0460-9277-5316-6EFB-E72AAC5CD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35696"/>
              </p:ext>
            </p:extLst>
          </p:nvPr>
        </p:nvGraphicFramePr>
        <p:xfrm>
          <a:off x="0" y="1143000"/>
          <a:ext cx="9144000" cy="4953000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0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Mixture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Method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When to Use Method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9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Oil and water/ lava lamp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Solvent Extraction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An immiscible added solvent preferentially dissolves at least one but not all the solids present.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9168" name="Picture 23">
            <a:extLst>
              <a:ext uri="{FF2B5EF4-FFF2-40B4-BE49-F238E27FC236}">
                <a16:creationId xmlns:a16="http://schemas.microsoft.com/office/drawing/2014/main" id="{6EA6154E-241E-9A63-A1F6-D3BD38AFD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05048"/>
            <a:ext cx="6248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3499483-28FF-6B39-08C9-B5EA5C34020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7813"/>
            <a:ext cx="8229600" cy="86518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Heterogeneous MIXTURES IN Solutions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65" name="Group 33">
            <a:extLst>
              <a:ext uri="{FF2B5EF4-FFF2-40B4-BE49-F238E27FC236}">
                <a16:creationId xmlns:a16="http://schemas.microsoft.com/office/drawing/2014/main" id="{BB9D2014-7144-E930-1DA7-0806BC3AA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5359"/>
              </p:ext>
            </p:extLst>
          </p:nvPr>
        </p:nvGraphicFramePr>
        <p:xfrm>
          <a:off x="0" y="1271213"/>
          <a:ext cx="9144000" cy="4315574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9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Mixture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Method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When to Use Method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866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Salt water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Colour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wheel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Recrystillization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One dissolved solid is much less soluble than the others present (if any); the liquid is not wanted.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6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Chromatography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Small amounts of the more than one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coloured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TT3491565CtCID-WinCharSetFFFF-H" charset="0"/>
                        </a:rPr>
                        <a:t> solid are present; the liquid present is not wanted.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TT3491565CtCID-WinCharSetFFFF-H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195" name="Picture 31">
            <a:extLst>
              <a:ext uri="{FF2B5EF4-FFF2-40B4-BE49-F238E27FC236}">
                <a16:creationId xmlns:a16="http://schemas.microsoft.com/office/drawing/2014/main" id="{BC6DB93C-0AD2-9778-18EA-6F814CCA10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14600" y="3886200"/>
            <a:ext cx="62484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D31B413-48FB-9C68-58FE-7A6208ACCCD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7813"/>
            <a:ext cx="8229600" cy="8651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HOMOGENEOUS MIXTURES IN Solutions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4898095-D2BF-06CB-AD90-78BF1BC1A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04923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sz="4000" b="1" i="1" dirty="0"/>
              <a:t>The Physical Properties of Matter</a:t>
            </a:r>
            <a:r>
              <a:rPr lang="en-US" sz="4000" dirty="0"/>
              <a:t>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1CF809D-A096-829A-1C8D-FE3C200AD6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800" b="1" dirty="0">
                <a:solidFill>
                  <a:srgbClr val="FF0000"/>
                </a:solidFill>
              </a:rPr>
              <a:t>Matter:</a:t>
            </a:r>
            <a:endParaRPr lang="en-CA" sz="28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/>
              <a:t>Anything that has </a:t>
            </a:r>
            <a:r>
              <a:rPr lang="en-CA" sz="2400" u="sng" dirty="0"/>
              <a:t>mass</a:t>
            </a:r>
            <a:r>
              <a:rPr lang="en-CA" sz="2400" dirty="0"/>
              <a:t> and occupies </a:t>
            </a:r>
            <a:r>
              <a:rPr lang="en-CA" sz="2400" u="sng" dirty="0"/>
              <a:t>space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/>
              <a:t>If it is not matter it is ENERGY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CA" sz="2400" dirty="0"/>
          </a:p>
          <a:p>
            <a:pPr lvl="1">
              <a:lnSpc>
                <a:spcPct val="90000"/>
              </a:lnSpc>
              <a:defRPr/>
            </a:pPr>
            <a:r>
              <a:rPr lang="en-CA" sz="2400" b="1" dirty="0">
                <a:solidFill>
                  <a:srgbClr val="C00000"/>
                </a:solidFill>
              </a:rPr>
              <a:t>Pure Substance</a:t>
            </a:r>
            <a:r>
              <a:rPr lang="en-CA" sz="2400" dirty="0"/>
              <a:t>: rare</a:t>
            </a:r>
          </a:p>
          <a:p>
            <a:pPr lvl="2">
              <a:lnSpc>
                <a:spcPct val="90000"/>
              </a:lnSpc>
              <a:defRPr/>
            </a:pPr>
            <a:r>
              <a:rPr lang="en-CA" sz="2400" dirty="0"/>
              <a:t>Only one type of element / compound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CA" sz="2400" dirty="0"/>
          </a:p>
          <a:p>
            <a:pPr lvl="1">
              <a:lnSpc>
                <a:spcPct val="90000"/>
              </a:lnSpc>
              <a:defRPr/>
            </a:pPr>
            <a:r>
              <a:rPr lang="en-CA" sz="2400" b="1" dirty="0">
                <a:solidFill>
                  <a:srgbClr val="C00000"/>
                </a:solidFill>
              </a:rPr>
              <a:t>Mixture</a:t>
            </a:r>
            <a:r>
              <a:rPr lang="en-CA" sz="2400" dirty="0">
                <a:solidFill>
                  <a:srgbClr val="C00000"/>
                </a:solidFill>
              </a:rPr>
              <a:t>:</a:t>
            </a:r>
            <a:r>
              <a:rPr lang="en-CA" sz="2400" dirty="0"/>
              <a:t> most things in the world </a:t>
            </a:r>
          </a:p>
          <a:p>
            <a:pPr lvl="2">
              <a:lnSpc>
                <a:spcPct val="90000"/>
              </a:lnSpc>
              <a:defRPr/>
            </a:pPr>
            <a:r>
              <a:rPr lang="en-CA" sz="2400" dirty="0"/>
              <a:t>Two or more types of substances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CCF9BA8-4D05-DBE8-87F4-E630482FA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RECALL Phase changes</a:t>
            </a:r>
            <a:r>
              <a:rPr lang="en-US" dirty="0"/>
              <a:t>: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74400CF-437C-8A43-7080-0D3C26A9B0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/>
              <a:t>MELTING TEMPERATURE (MP)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The temperature where solid changes to liquid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/>
              <a:t>FREEZING TEMPERATURE (FP)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The temperature where liquid changes to solid.</a:t>
            </a:r>
            <a:endParaRPr lang="en-US" sz="2000" i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i="1" dirty="0"/>
              <a:t>At the MELTING/FREEZING TEMPERATURE, the solid and liquid phases co-exist.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/>
              <a:t>BOILING TEMPERATURE (BP)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The temperature where liquid changes to gas.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/>
              <a:t>CONDENSATION TEMPERATURE (CP)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The temperature where gas changes to liquid.</a:t>
            </a:r>
            <a:endParaRPr lang="en-US" sz="2000" i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i="1" dirty="0"/>
              <a:t>At the BOILING/CONDENSATION TEMPERATURE, the liquid and gas phases co-exist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/>
              <a:t>NOTE: The temperature does not change during a phase change (such as melting and boiling).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A4CE9212-184A-EFC5-B8B7-5A119544B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9425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rial" panose="020B0604020202020204" pitchFamily="34" charset="0"/>
              </a:rPr>
              <a:t>Continued heating of a pure solid substance  produces the following temperature behavior</a:t>
            </a:r>
          </a:p>
        </p:txBody>
      </p:sp>
      <p:sp>
        <p:nvSpPr>
          <p:cNvPr id="56323" name="Rectangle 6">
            <a:extLst>
              <a:ext uri="{FF2B5EF4-FFF2-40B4-BE49-F238E27FC236}">
                <a16:creationId xmlns:a16="http://schemas.microsoft.com/office/drawing/2014/main" id="{6B956924-F2BE-956A-7362-6A22D3217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38" y="2251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6324" name="Picture 5">
            <a:extLst>
              <a:ext uri="{FF2B5EF4-FFF2-40B4-BE49-F238E27FC236}">
                <a16:creationId xmlns:a16="http://schemas.microsoft.com/office/drawing/2014/main" id="{3B885388-F664-CEA0-DB4B-225AD705D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>
            <a:extLst>
              <a:ext uri="{FF2B5EF4-FFF2-40B4-BE49-F238E27FC236}">
                <a16:creationId xmlns:a16="http://schemas.microsoft.com/office/drawing/2014/main" id="{67B23CB4-8501-8FCE-AA31-F60AAE3BE2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8392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There is a steady decrease in the amount of solid as the amount of liquid increases. At the start of the phase change the substance is 100% solid, then more and more liquid forms. Eventually, the last bit of solid melts and the phase change is complete as shown by the graph below:</a:t>
            </a: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10A1A6E3-CF8D-B4DE-C2C2-986951685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5556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710C4C98-CDD8-7B52-FF32-E25C34D6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49512"/>
            <a:ext cx="66294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1DFF495-1EE0-85B4-882E-C5B90B356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42419"/>
            <a:ext cx="6251303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sz="4000" b="1" i="1" dirty="0"/>
              <a:t>Pure Substances</a:t>
            </a:r>
            <a:endParaRPr lang="en-US" sz="4000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AD8E7B2-EF33-3B12-5939-AAC398E9C0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000999" cy="48768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3800" b="1" dirty="0"/>
              <a:t>Atom</a:t>
            </a:r>
            <a:endParaRPr lang="en-CA" sz="3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3800" dirty="0"/>
              <a:t>The smallest possible unit of an element which retains the fundamental properties of the element</a:t>
            </a:r>
            <a:endParaRPr lang="en-CA" sz="3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3800" b="1" dirty="0"/>
              <a:t>Element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3800" dirty="0"/>
              <a:t>A substance which cannot be separated into simpler substance as a result of any CHEMICAL process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3800" dirty="0"/>
              <a:t>Only 1 type of atoms present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CA" sz="3800" dirty="0"/>
          </a:p>
          <a:p>
            <a:pPr>
              <a:defRPr/>
            </a:pPr>
            <a:r>
              <a:rPr lang="en-CA" sz="3800" b="1" dirty="0"/>
              <a:t>Ions</a:t>
            </a:r>
          </a:p>
          <a:p>
            <a:pPr lvl="1">
              <a:defRPr/>
            </a:pPr>
            <a:r>
              <a:rPr lang="en-CA" sz="3400" b="1" dirty="0"/>
              <a:t>Charged elements ready for bonding (cations &amp; anions)</a:t>
            </a:r>
            <a:endParaRPr lang="en-CA" sz="3400" dirty="0"/>
          </a:p>
          <a:p>
            <a:pPr>
              <a:defRPr/>
            </a:pPr>
            <a:r>
              <a:rPr lang="en-CA" sz="3800" b="1" dirty="0"/>
              <a:t>Molecule</a:t>
            </a:r>
            <a:endParaRPr lang="en-CA" sz="3800" dirty="0"/>
          </a:p>
          <a:p>
            <a:pPr lvl="1">
              <a:defRPr/>
            </a:pPr>
            <a:r>
              <a:rPr lang="en-CA" sz="3800" dirty="0"/>
              <a:t>a cluster of 2 or more atoms held together strongly by electrical forces</a:t>
            </a:r>
            <a:endParaRPr lang="en-CA" sz="3800" b="1" dirty="0"/>
          </a:p>
          <a:p>
            <a:pPr>
              <a:defRPr/>
            </a:pPr>
            <a:r>
              <a:rPr lang="en-CA" sz="3800" b="1" dirty="0"/>
              <a:t>Compound</a:t>
            </a:r>
            <a:endParaRPr lang="en-CA" sz="3800" dirty="0"/>
          </a:p>
          <a:p>
            <a:pPr lvl="1">
              <a:defRPr/>
            </a:pPr>
            <a:r>
              <a:rPr lang="en-CA" sz="3800" dirty="0"/>
              <a:t>A pure substance made of more than 1 type of atom</a:t>
            </a:r>
          </a:p>
          <a:p>
            <a:pPr lvl="1">
              <a:defRPr/>
            </a:pPr>
            <a:r>
              <a:rPr lang="en-CA" sz="3800" dirty="0"/>
              <a:t>Only one type of molecule is a compound</a:t>
            </a:r>
            <a:endParaRPr lang="en-US" sz="38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128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0D7B794-B64B-326F-EDAF-AF5D7CB96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348" y="381000"/>
            <a:ext cx="6251303" cy="104923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What is an ion?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6CD0C23-452F-E194-11F8-EAA8CD93CA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017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CA" sz="2800" b="1" dirty="0"/>
              <a:t>A positively or negatively charged element</a:t>
            </a:r>
          </a:p>
          <a:p>
            <a:pPr eaLnBrk="1" hangingPunct="1">
              <a:defRPr/>
            </a:pPr>
            <a:r>
              <a:rPr lang="en-CA" sz="2800" b="1" dirty="0"/>
              <a:t>Anions (Cl</a:t>
            </a:r>
            <a:r>
              <a:rPr lang="en-CA" sz="2800" b="1" baseline="30000" dirty="0"/>
              <a:t>-</a:t>
            </a:r>
            <a:r>
              <a:rPr lang="en-CA" sz="2800" b="1" dirty="0"/>
              <a:t>) and cations (Na+)</a:t>
            </a:r>
          </a:p>
          <a:p>
            <a:pPr eaLnBrk="1" hangingPunct="1">
              <a:defRPr/>
            </a:pPr>
            <a:r>
              <a:rPr lang="en-CA" sz="2800" b="1" dirty="0"/>
              <a:t>Polyatomic ions are charged </a:t>
            </a:r>
            <a:r>
              <a:rPr lang="en-CA" sz="2800" b="1" u="sng" dirty="0"/>
              <a:t>compounds</a:t>
            </a:r>
            <a:r>
              <a:rPr lang="en-CA" sz="2800" b="1" dirty="0"/>
              <a:t> (OH</a:t>
            </a:r>
            <a:r>
              <a:rPr lang="en-CA" sz="2800" b="1" baseline="30000" dirty="0"/>
              <a:t>-</a:t>
            </a:r>
            <a:r>
              <a:rPr lang="en-CA" sz="2800" b="1" dirty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CA" sz="2800" b="1" dirty="0"/>
          </a:p>
          <a:p>
            <a:pPr eaLnBrk="1" hangingPunct="1">
              <a:buFont typeface="Wingdings" pitchFamily="2" charset="2"/>
              <a:buNone/>
              <a:defRPr/>
            </a:pPr>
            <a:endParaRPr lang="en-CA" sz="2800" b="1" dirty="0"/>
          </a:p>
          <a:p>
            <a:pPr eaLnBrk="1" hangingPunct="1">
              <a:buFont typeface="Wingdings" pitchFamily="2" charset="2"/>
              <a:buNone/>
              <a:defRPr/>
            </a:pPr>
            <a:endParaRPr lang="en-CA" sz="2800" b="1" dirty="0"/>
          </a:p>
          <a:p>
            <a:pPr eaLnBrk="1" hangingPunct="1">
              <a:buFont typeface="Wingdings" pitchFamily="2" charset="2"/>
              <a:buNone/>
              <a:defRPr/>
            </a:pPr>
            <a:endParaRPr lang="en-CA" sz="2800" b="1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448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89" name="Group 45">
            <a:extLst>
              <a:ext uri="{FF2B5EF4-FFF2-40B4-BE49-F238E27FC236}">
                <a16:creationId xmlns:a16="http://schemas.microsoft.com/office/drawing/2014/main" id="{06977032-4083-2815-995C-32582DB8B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9150"/>
              </p:ext>
            </p:extLst>
          </p:nvPr>
        </p:nvGraphicFramePr>
        <p:xfrm>
          <a:off x="304800" y="228601"/>
          <a:ext cx="8153400" cy="6070705"/>
        </p:xfrm>
        <a:graphic>
          <a:graphicData uri="http://schemas.openxmlformats.org/drawingml/2006/table">
            <a:tbl>
              <a:tblPr/>
              <a:tblGrid>
                <a:gridCol w="407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Atom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Elements -   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CA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2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Charged elements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CA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CA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Molecules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CA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CA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Charged molecules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Li</a:t>
                      </a:r>
                      <a:r>
                        <a:rPr kumimoji="0" lang="en-CA" sz="3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+1</a:t>
                      </a:r>
                      <a:endParaRPr kumimoji="0" lang="en-CA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CA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Compounds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CA" sz="3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3/ </a:t>
                      </a: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CA" sz="3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en-CA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CA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Ionic compounds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CA" sz="3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CA" sz="3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CA" sz="3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en-C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CA" sz="3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2-</a:t>
                      </a:r>
                      <a:endParaRPr kumimoji="0" lang="en-CA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CA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CA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637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4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8">
            <a:extLst>
              <a:ext uri="{FF2B5EF4-FFF2-40B4-BE49-F238E27FC236}">
                <a16:creationId xmlns:a16="http://schemas.microsoft.com/office/drawing/2014/main" id="{0AE7F56A-A24D-2431-83E5-F675B951C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315436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en-US" sz="2800" dirty="0"/>
              <a:t>Ion: </a:t>
            </a:r>
            <a:br>
              <a:rPr lang="en-US" sz="2800" dirty="0"/>
            </a:br>
            <a:r>
              <a:rPr lang="en-US" sz="2700" dirty="0"/>
              <a:t>*the number of electrons changes</a:t>
            </a:r>
            <a:br>
              <a:rPr lang="en-US" sz="2700" dirty="0"/>
            </a:br>
            <a:r>
              <a:rPr lang="en-US" sz="2700" dirty="0"/>
              <a:t>* NEVER # of protons or neutrons</a:t>
            </a:r>
            <a:br>
              <a:rPr lang="en-US" sz="2700" dirty="0"/>
            </a:br>
            <a:r>
              <a:rPr lang="en-US" sz="2700" dirty="0"/>
              <a:t>* to become more stable (a full outer shell).  </a:t>
            </a:r>
            <a:br>
              <a:rPr lang="en-US" sz="2700" dirty="0"/>
            </a:br>
            <a:r>
              <a:rPr lang="en-US" sz="2700" dirty="0">
                <a:hlinkClick r:id="rId2"/>
              </a:rPr>
              <a:t>https://www.youtube.com/watch?v=Bfg9pq3Whmw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5843" name="Picture 10" descr="sodium_ions">
            <a:extLst>
              <a:ext uri="{FF2B5EF4-FFF2-40B4-BE49-F238E27FC236}">
                <a16:creationId xmlns:a16="http://schemas.microsoft.com/office/drawing/2014/main" id="{BBEFEA40-F26D-1D20-8B61-E8F3537E4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14700"/>
            <a:ext cx="71628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86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D87CFF4-286B-C9CC-65D2-DA4896A68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is the charge of the ion?</a:t>
            </a:r>
          </a:p>
        </p:txBody>
      </p:sp>
      <p:graphicFrame>
        <p:nvGraphicFramePr>
          <p:cNvPr id="53284" name="Group 36">
            <a:extLst>
              <a:ext uri="{FF2B5EF4-FFF2-40B4-BE49-F238E27FC236}">
                <a16:creationId xmlns:a16="http://schemas.microsoft.com/office/drawing/2014/main" id="{98605EA9-CCBF-08FA-EF49-8248BB5DB04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14932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Atom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Change in electrons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Ion charge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Lost 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+3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Gained 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Cu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Lost 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+1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Gained 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Gained 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1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8668-E490-5DBB-D9A4-8E612BF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318A-EDA6-B85B-D2D4-AFCD95054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Anything that has two or more  separate pure substances in the same space</a:t>
            </a:r>
          </a:p>
          <a:p>
            <a:pPr lvl="1"/>
            <a:r>
              <a:rPr lang="en-US" sz="2000" dirty="0"/>
              <a:t>Cereal</a:t>
            </a:r>
          </a:p>
          <a:p>
            <a:pPr lvl="1"/>
            <a:r>
              <a:rPr lang="en-US" sz="2000" dirty="0"/>
              <a:t>Seawater</a:t>
            </a:r>
          </a:p>
          <a:p>
            <a:pPr lvl="1"/>
            <a:r>
              <a:rPr lang="en-US" sz="2000" dirty="0" err="1"/>
              <a:t>Jewelery</a:t>
            </a:r>
            <a:r>
              <a:rPr lang="en-US" sz="2000" dirty="0"/>
              <a:t> alloy/ gold ore</a:t>
            </a:r>
          </a:p>
          <a:p>
            <a:pPr lvl="1"/>
            <a:r>
              <a:rPr lang="en-US" sz="2000" dirty="0"/>
              <a:t>air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8877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{EAE367B9-E6BB-264A-BBC5-CEA7B11E1BB5}tf10001119</Template>
  <TotalTime>5009</TotalTime>
  <Words>1301</Words>
  <Application>Microsoft Macintosh PowerPoint</Application>
  <PresentationFormat>On-screen Show (4:3)</PresentationFormat>
  <Paragraphs>302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Comic Sans MS</vt:lpstr>
      <vt:lpstr>Rockwell</vt:lpstr>
      <vt:lpstr>Tahoma</vt:lpstr>
      <vt:lpstr>Times New Roman</vt:lpstr>
      <vt:lpstr>Wingdings</vt:lpstr>
      <vt:lpstr>Gallery</vt:lpstr>
      <vt:lpstr>Chemistry 11 Unit 3</vt:lpstr>
      <vt:lpstr>GOALS</vt:lpstr>
      <vt:lpstr>The Physical Properties of Matter </vt:lpstr>
      <vt:lpstr>Pure Substances</vt:lpstr>
      <vt:lpstr>What is an ion?</vt:lpstr>
      <vt:lpstr>PowerPoint Presentation</vt:lpstr>
      <vt:lpstr>Ion:  *the number of electrons changes * NEVER # of protons or neutrons * to become more stable (a full outer shell).   https://www.youtube.com/watch?v=Bfg9pq3Whmw </vt:lpstr>
      <vt:lpstr>What is the charge of the ion?</vt:lpstr>
      <vt:lpstr>Mixtures</vt:lpstr>
      <vt:lpstr>mixtures</vt:lpstr>
      <vt:lpstr>mixtures</vt:lpstr>
      <vt:lpstr>solvent</vt:lpstr>
      <vt:lpstr>Classification of Substances</vt:lpstr>
      <vt:lpstr>PowerPoint Presentation</vt:lpstr>
      <vt:lpstr>PowerPoint Presentation</vt:lpstr>
      <vt:lpstr>PowerPoint Presentation</vt:lpstr>
      <vt:lpstr>INTENSIVE Physical properties:</vt:lpstr>
      <vt:lpstr>States of Matter: phases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Separation of Substances</vt:lpstr>
      <vt:lpstr>PowerPoint Presentation</vt:lpstr>
      <vt:lpstr>PowerPoint Presentation</vt:lpstr>
      <vt:lpstr>HOMOGENEOUS MIXTURES IN Solutions</vt:lpstr>
      <vt:lpstr>PowerPoint Presentation</vt:lpstr>
      <vt:lpstr>PowerPoint Presentation</vt:lpstr>
      <vt:lpstr>RECALL Phase changes: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11 Unit 3</dc:title>
  <dc:creator>owner</dc:creator>
  <cp:lastModifiedBy>Marie-Eve Owen</cp:lastModifiedBy>
  <cp:revision>80</cp:revision>
  <dcterms:created xsi:type="dcterms:W3CDTF">2008-09-08T02:32:31Z</dcterms:created>
  <dcterms:modified xsi:type="dcterms:W3CDTF">2023-09-11T18:28:43Z</dcterms:modified>
</cp:coreProperties>
</file>