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6858000" cy="9144000"/>
  <p:embeddedFontLst>
    <p:embeddedFont>
      <p:font typeface="Bubbler One" panose="02010506020100020004" pitchFamily="2" charset="0"/>
      <p:regular r:id="rId9"/>
    </p:embeddedFont>
    <p:embeddedFont>
      <p:font typeface="Happy Monkey" panose="02000500000000020004" pitchFamily="2" charset="0"/>
      <p:regular r:id="rId10"/>
    </p:embeddedFont>
    <p:embeddedFont>
      <p:font typeface="Love Ya Like A Sister" panose="02000000000000000000" pitchFamily="2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9E7"/>
    <a:srgbClr val="7BD0B8"/>
    <a:srgbClr val="E44234"/>
    <a:srgbClr val="F78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/>
  </p:normalViewPr>
  <p:slideViewPr>
    <p:cSldViewPr snapToGrid="0">
      <p:cViewPr varScale="1">
        <p:scale>
          <a:sx n="59" d="100"/>
          <a:sy n="59" d="100"/>
        </p:scale>
        <p:origin x="1672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2040d237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2040d237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32040d237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32040d237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32040d237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32040d237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32040d237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32040d237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32040d237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32040d237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349262"/>
            <a:ext cx="7772400" cy="1341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8717282"/>
            <a:ext cx="7772400" cy="1341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7376154"/>
            <a:ext cx="7772400" cy="13413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694077"/>
            <a:ext cx="7772400" cy="1341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0" y="6035025"/>
            <a:ext cx="7772400" cy="134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0" y="0"/>
            <a:ext cx="7772400" cy="3349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35579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2298600" y="36368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1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4899125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20" name="Google Shape;20;p2"/>
          <p:cNvSpPr/>
          <p:nvPr/>
        </p:nvSpPr>
        <p:spPr>
          <a:xfrm>
            <a:off x="2298600" y="4978025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2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6242100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22" name="Google Shape;22;p2"/>
          <p:cNvSpPr/>
          <p:nvPr/>
        </p:nvSpPr>
        <p:spPr>
          <a:xfrm>
            <a:off x="2298600" y="6321000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3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758313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24" name="Google Shape;24;p2"/>
          <p:cNvSpPr/>
          <p:nvPr/>
        </p:nvSpPr>
        <p:spPr>
          <a:xfrm>
            <a:off x="2298600" y="766203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4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25" name="Google Shape;25;p2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26" name="Google Shape;26;p2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27" name="Google Shape;27;p2"/>
          <p:cNvPicPr preferRelativeResize="0"/>
          <p:nvPr/>
        </p:nvPicPr>
        <p:blipFill rotWithShape="1">
          <a:blip r:embed="rId2">
            <a:alphaModFix/>
          </a:blip>
          <a:srcRect b="59460"/>
          <a:stretch/>
        </p:blipFill>
        <p:spPr>
          <a:xfrm>
            <a:off x="180450" y="135577"/>
            <a:ext cx="7411500" cy="3005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28" name="Google Shape;28;p2"/>
          <p:cNvSpPr/>
          <p:nvPr/>
        </p:nvSpPr>
        <p:spPr>
          <a:xfrm>
            <a:off x="310425" y="254299"/>
            <a:ext cx="7020900" cy="2738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422100" y="499850"/>
            <a:ext cx="6928200" cy="22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0" y="-31"/>
            <a:ext cx="7772400" cy="46905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0" y="8717282"/>
            <a:ext cx="7772400" cy="1341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0" y="7376154"/>
            <a:ext cx="7772400" cy="13413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0" y="4694077"/>
            <a:ext cx="7772400" cy="1341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0" y="6035025"/>
            <a:ext cx="7772400" cy="134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61500" y="132551"/>
            <a:ext cx="7411500" cy="3321600"/>
          </a:xfrm>
          <a:prstGeom prst="rect">
            <a:avLst/>
          </a:prstGeom>
          <a:solidFill>
            <a:srgbClr val="FFFFFF">
              <a:alpha val="573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403150" y="56348"/>
            <a:ext cx="6928200" cy="9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35579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41" name="Google Shape;41;p3"/>
          <p:cNvSpPr/>
          <p:nvPr/>
        </p:nvSpPr>
        <p:spPr>
          <a:xfrm>
            <a:off x="2298600" y="36368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1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42" name="Google Shape;42;p3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4899125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43" name="Google Shape;43;p3"/>
          <p:cNvSpPr/>
          <p:nvPr/>
        </p:nvSpPr>
        <p:spPr>
          <a:xfrm>
            <a:off x="2298600" y="4978025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2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44" name="Google Shape;44;p3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6242100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45" name="Google Shape;45;p3"/>
          <p:cNvSpPr/>
          <p:nvPr/>
        </p:nvSpPr>
        <p:spPr>
          <a:xfrm>
            <a:off x="2298600" y="6321000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3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46" name="Google Shape;46;p3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758313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47" name="Google Shape;47;p3"/>
          <p:cNvSpPr/>
          <p:nvPr/>
        </p:nvSpPr>
        <p:spPr>
          <a:xfrm>
            <a:off x="2298600" y="766203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4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48" name="Google Shape;48;p3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49" name="Google Shape;49;p3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387600" y="837600"/>
            <a:ext cx="6997200" cy="24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">
            <a:hlinkClick r:id="rId3" action="ppaction://hlinksldjump"/>
          </p:cNvPr>
          <p:cNvSpPr/>
          <p:nvPr/>
        </p:nvSpPr>
        <p:spPr>
          <a:xfrm>
            <a:off x="6691475" y="3629400"/>
            <a:ext cx="921900" cy="92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2" name="Google Shape;52;p3"/>
          <p:cNvSpPr txBox="1"/>
          <p:nvPr/>
        </p:nvSpPr>
        <p:spPr>
          <a:xfrm>
            <a:off x="6749377" y="3770500"/>
            <a:ext cx="806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home</a:t>
            </a:r>
            <a:endParaRPr sz="21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3" name="Google Shape;53;p3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 2">
  <p:cSld name="TITLE_1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0" y="8717282"/>
            <a:ext cx="7772400" cy="1341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0" y="7376154"/>
            <a:ext cx="7772400" cy="13413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0" y="-7"/>
            <a:ext cx="7772400" cy="6035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0" y="6035025"/>
            <a:ext cx="7772400" cy="134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161500" y="132550"/>
            <a:ext cx="7411500" cy="4557900"/>
          </a:xfrm>
          <a:prstGeom prst="rect">
            <a:avLst/>
          </a:prstGeom>
          <a:solidFill>
            <a:srgbClr val="FFFFFF">
              <a:alpha val="573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403150" y="56348"/>
            <a:ext cx="6928200" cy="9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pic>
        <p:nvPicPr>
          <p:cNvPr id="62" name="Google Shape;62;p4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4899125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63" name="Google Shape;63;p4"/>
          <p:cNvSpPr/>
          <p:nvPr/>
        </p:nvSpPr>
        <p:spPr>
          <a:xfrm>
            <a:off x="2298600" y="4978025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2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64" name="Google Shape;64;p4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6242100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65" name="Google Shape;65;p4"/>
          <p:cNvSpPr/>
          <p:nvPr/>
        </p:nvSpPr>
        <p:spPr>
          <a:xfrm>
            <a:off x="2298600" y="6321000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3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66" name="Google Shape;66;p4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758313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67" name="Google Shape;67;p4"/>
          <p:cNvSpPr/>
          <p:nvPr/>
        </p:nvSpPr>
        <p:spPr>
          <a:xfrm>
            <a:off x="2298600" y="766203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4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68" name="Google Shape;68;p4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69" name="Google Shape;69;p4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0" name="Google Shape;70;p4"/>
          <p:cNvSpPr txBox="1">
            <a:spLocks noGrp="1"/>
          </p:cNvSpPr>
          <p:nvPr>
            <p:ph type="subTitle" idx="1"/>
          </p:nvPr>
        </p:nvSpPr>
        <p:spPr>
          <a:xfrm>
            <a:off x="387600" y="837600"/>
            <a:ext cx="6997200" cy="36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">
            <a:hlinkClick r:id="rId3" action="ppaction://hlinksldjump"/>
          </p:cNvPr>
          <p:cNvSpPr/>
          <p:nvPr/>
        </p:nvSpPr>
        <p:spPr>
          <a:xfrm>
            <a:off x="6651100" y="4878771"/>
            <a:ext cx="921900" cy="92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2" name="Google Shape;72;p4"/>
          <p:cNvSpPr txBox="1"/>
          <p:nvPr/>
        </p:nvSpPr>
        <p:spPr>
          <a:xfrm>
            <a:off x="6709002" y="5019871"/>
            <a:ext cx="806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home</a:t>
            </a:r>
            <a:endParaRPr sz="21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3" name="Google Shape;73;p4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 3">
  <p:cSld name="TITLE_1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0" y="8717282"/>
            <a:ext cx="7772400" cy="1341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0" y="7376154"/>
            <a:ext cx="7772400" cy="13413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0" y="-73"/>
            <a:ext cx="7772400" cy="73764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161500" y="132550"/>
            <a:ext cx="7411500" cy="5902800"/>
          </a:xfrm>
          <a:prstGeom prst="rect">
            <a:avLst/>
          </a:prstGeom>
          <a:solidFill>
            <a:srgbClr val="FFFFFF">
              <a:alpha val="573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title"/>
          </p:nvPr>
        </p:nvSpPr>
        <p:spPr>
          <a:xfrm>
            <a:off x="403150" y="56348"/>
            <a:ext cx="6928200" cy="9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pic>
        <p:nvPicPr>
          <p:cNvPr id="81" name="Google Shape;81;p5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6242100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82" name="Google Shape;82;p5"/>
          <p:cNvSpPr/>
          <p:nvPr/>
        </p:nvSpPr>
        <p:spPr>
          <a:xfrm>
            <a:off x="2298600" y="6321000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3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83" name="Google Shape;83;p5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758313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84" name="Google Shape;84;p5"/>
          <p:cNvSpPr/>
          <p:nvPr/>
        </p:nvSpPr>
        <p:spPr>
          <a:xfrm>
            <a:off x="2298600" y="766203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4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85" name="Google Shape;85;p5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86" name="Google Shape;86;p5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387600" y="837600"/>
            <a:ext cx="6997200" cy="4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">
            <a:hlinkClick r:id="rId3" action="ppaction://hlinksldjump"/>
          </p:cNvPr>
          <p:cNvSpPr/>
          <p:nvPr/>
        </p:nvSpPr>
        <p:spPr>
          <a:xfrm>
            <a:off x="6651100" y="6244800"/>
            <a:ext cx="921900" cy="92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89" name="Google Shape;89;p5"/>
          <p:cNvSpPr txBox="1"/>
          <p:nvPr/>
        </p:nvSpPr>
        <p:spPr>
          <a:xfrm>
            <a:off x="6709002" y="6385900"/>
            <a:ext cx="806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home</a:t>
            </a:r>
            <a:endParaRPr sz="21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90" name="Google Shape;90;p5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 4">
  <p:cSld name="TITLE_1_1_1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0" y="8717282"/>
            <a:ext cx="7772400" cy="1341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"/>
          <p:cNvSpPr/>
          <p:nvPr/>
        </p:nvSpPr>
        <p:spPr>
          <a:xfrm>
            <a:off x="0" y="-24"/>
            <a:ext cx="7772400" cy="87174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"/>
          <p:cNvSpPr/>
          <p:nvPr/>
        </p:nvSpPr>
        <p:spPr>
          <a:xfrm>
            <a:off x="161500" y="132550"/>
            <a:ext cx="7411500" cy="7243800"/>
          </a:xfrm>
          <a:prstGeom prst="rect">
            <a:avLst/>
          </a:prstGeom>
          <a:solidFill>
            <a:srgbClr val="FFFFFF">
              <a:alpha val="573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title"/>
          </p:nvPr>
        </p:nvSpPr>
        <p:spPr>
          <a:xfrm>
            <a:off x="403150" y="56348"/>
            <a:ext cx="6928200" cy="9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758313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98" name="Google Shape;98;p6"/>
          <p:cNvSpPr/>
          <p:nvPr/>
        </p:nvSpPr>
        <p:spPr>
          <a:xfrm>
            <a:off x="2298600" y="766203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4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pic>
        <p:nvPicPr>
          <p:cNvPr id="99" name="Google Shape;99;p6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100" name="Google Shape;100;p6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1" name="Google Shape;101;p6"/>
          <p:cNvSpPr txBox="1">
            <a:spLocks noGrp="1"/>
          </p:cNvSpPr>
          <p:nvPr>
            <p:ph type="subTitle" idx="1"/>
          </p:nvPr>
        </p:nvSpPr>
        <p:spPr>
          <a:xfrm>
            <a:off x="387600" y="837600"/>
            <a:ext cx="6997200" cy="625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>
            <a:hlinkClick r:id="rId3" action="ppaction://hlinksldjump"/>
          </p:cNvPr>
          <p:cNvSpPr/>
          <p:nvPr/>
        </p:nvSpPr>
        <p:spPr>
          <a:xfrm>
            <a:off x="6651100" y="7585863"/>
            <a:ext cx="921900" cy="92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3" name="Google Shape;103;p6"/>
          <p:cNvSpPr txBox="1"/>
          <p:nvPr/>
        </p:nvSpPr>
        <p:spPr>
          <a:xfrm>
            <a:off x="6709002" y="7726963"/>
            <a:ext cx="806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home</a:t>
            </a:r>
            <a:endParaRPr sz="21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4" name="Google Shape;104;p6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 5">
  <p:cSld name="TITLE_1_1_1_1_1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0" y="132"/>
            <a:ext cx="7772400" cy="10058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161500" y="132550"/>
            <a:ext cx="7411500" cy="8661600"/>
          </a:xfrm>
          <a:prstGeom prst="rect">
            <a:avLst/>
          </a:prstGeom>
          <a:solidFill>
            <a:srgbClr val="FFFFFF">
              <a:alpha val="573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403150" y="56348"/>
            <a:ext cx="6928200" cy="9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ubbler One"/>
                <a:ea typeface="Bubbler One"/>
                <a:cs typeface="Bubbler One"/>
                <a:sym typeface="Bubbler One"/>
              </a:defRPr>
            </a:lvl9pPr>
          </a:lstStyle>
          <a:p>
            <a:endParaRPr/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2">
            <a:alphaModFix/>
          </a:blip>
          <a:srcRect b="69937"/>
          <a:stretch/>
        </p:blipFill>
        <p:spPr>
          <a:xfrm>
            <a:off x="2187000" y="8924188"/>
            <a:ext cx="3084300" cy="9273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111" name="Google Shape;111;p7"/>
          <p:cNvSpPr/>
          <p:nvPr/>
        </p:nvSpPr>
        <p:spPr>
          <a:xfrm>
            <a:off x="2298600" y="9003088"/>
            <a:ext cx="2861100" cy="769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Topic 5</a:t>
            </a:r>
            <a:endParaRPr sz="2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12" name="Google Shape;112;p7"/>
          <p:cNvSpPr txBox="1">
            <a:spLocks noGrp="1"/>
          </p:cNvSpPr>
          <p:nvPr>
            <p:ph type="subTitle" idx="1"/>
          </p:nvPr>
        </p:nvSpPr>
        <p:spPr>
          <a:xfrm>
            <a:off x="387600" y="837600"/>
            <a:ext cx="6997200" cy="77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>
            <a:hlinkClick r:id="rId3" action="ppaction://hlinksldjump"/>
          </p:cNvPr>
          <p:cNvSpPr/>
          <p:nvPr/>
        </p:nvSpPr>
        <p:spPr>
          <a:xfrm>
            <a:off x="6651100" y="8926900"/>
            <a:ext cx="921900" cy="921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6709002" y="9068000"/>
            <a:ext cx="806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home</a:t>
            </a:r>
            <a:endParaRPr sz="21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15" name="Google Shape;115;p7"/>
          <p:cNvSpPr txBox="1"/>
          <p:nvPr/>
        </p:nvSpPr>
        <p:spPr>
          <a:xfrm rot="5400000">
            <a:off x="-1387350" y="8325450"/>
            <a:ext cx="30000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Mandi Tolen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ve Ya Like A Sister"/>
              <a:buNone/>
              <a:defRPr sz="28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appy Monkey"/>
              <a:buChar char="●"/>
              <a:defRPr sz="1800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>
            <a:spLocks noGrp="1"/>
          </p:cNvSpPr>
          <p:nvPr>
            <p:ph type="title"/>
          </p:nvPr>
        </p:nvSpPr>
        <p:spPr>
          <a:xfrm>
            <a:off x="422100" y="499850"/>
            <a:ext cx="6928200" cy="22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tx1"/>
                </a:solidFill>
              </a:rPr>
              <a:t>Mon école</a:t>
            </a:r>
            <a:br>
              <a:rPr lang="en" sz="4000" dirty="0">
                <a:solidFill>
                  <a:schemeClr val="tx1"/>
                </a:solidFill>
              </a:rPr>
            </a:br>
            <a:r>
              <a:rPr lang="en" sz="2800" dirty="0">
                <a:solidFill>
                  <a:schemeClr val="tx1"/>
                </a:solidFill>
              </a:rPr>
              <a:t>Nom: </a:t>
            </a:r>
            <a:br>
              <a:rPr lang="en" sz="2800" dirty="0">
                <a:solidFill>
                  <a:schemeClr val="tx1"/>
                </a:solidFill>
              </a:rPr>
            </a:br>
            <a:r>
              <a:rPr lang="en" sz="2800" dirty="0" err="1">
                <a:solidFill>
                  <a:schemeClr val="tx1"/>
                </a:solidFill>
              </a:rPr>
              <a:t>Année</a:t>
            </a:r>
            <a:r>
              <a:rPr lang="en" sz="2800" dirty="0">
                <a:solidFill>
                  <a:schemeClr val="tx1"/>
                </a:solidFill>
              </a:rPr>
              <a:t> </a:t>
            </a:r>
            <a:r>
              <a:rPr lang="en" sz="2800" dirty="0" err="1">
                <a:solidFill>
                  <a:schemeClr val="tx1"/>
                </a:solidFill>
              </a:rPr>
              <a:t>scolaire</a:t>
            </a:r>
            <a:r>
              <a:rPr lang="en" sz="2800" dirty="0">
                <a:solidFill>
                  <a:schemeClr val="tx1"/>
                </a:solidFill>
              </a:rPr>
              <a:t>: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123" name="Google Shape;123;p9">
            <a:hlinkClick r:id="rId3" action="ppaction://hlinksldjump"/>
          </p:cNvPr>
          <p:cNvSpPr/>
          <p:nvPr/>
        </p:nvSpPr>
        <p:spPr>
          <a:xfrm>
            <a:off x="2281425" y="362940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9">
            <a:hlinkClick r:id="rId4" action="ppaction://hlinksldjump"/>
          </p:cNvPr>
          <p:cNvSpPr/>
          <p:nvPr/>
        </p:nvSpPr>
        <p:spPr>
          <a:xfrm>
            <a:off x="2281425" y="493320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">
            <a:hlinkClick r:id="rId5" action="ppaction://hlinksldjump"/>
          </p:cNvPr>
          <p:cNvSpPr/>
          <p:nvPr/>
        </p:nvSpPr>
        <p:spPr>
          <a:xfrm>
            <a:off x="2281425" y="6302175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">
            <a:hlinkClick r:id="rId6" action="ppaction://hlinksldjump"/>
          </p:cNvPr>
          <p:cNvSpPr/>
          <p:nvPr/>
        </p:nvSpPr>
        <p:spPr>
          <a:xfrm>
            <a:off x="2281425" y="7638563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>
            <a:hlinkClick r:id="rId7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>
            <a:hlinkClick r:id="rId3" action="ppaction://hlinksldjump"/>
          </p:cNvPr>
          <p:cNvSpPr/>
          <p:nvPr/>
        </p:nvSpPr>
        <p:spPr>
          <a:xfrm>
            <a:off x="130400" y="3629400"/>
            <a:ext cx="7511599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10">
            <a:hlinkClick r:id="rId4" action="ppaction://hlinksldjump"/>
          </p:cNvPr>
          <p:cNvSpPr/>
          <p:nvPr/>
        </p:nvSpPr>
        <p:spPr>
          <a:xfrm>
            <a:off x="2281425" y="493320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">
            <a:hlinkClick r:id="rId5" action="ppaction://hlinksldjump"/>
          </p:cNvPr>
          <p:cNvSpPr/>
          <p:nvPr/>
        </p:nvSpPr>
        <p:spPr>
          <a:xfrm>
            <a:off x="2281425" y="6302175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0">
            <a:hlinkClick r:id="rId6" action="ppaction://hlinksldjump"/>
          </p:cNvPr>
          <p:cNvSpPr/>
          <p:nvPr/>
        </p:nvSpPr>
        <p:spPr>
          <a:xfrm>
            <a:off x="2281425" y="7638563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">
            <a:hlinkClick r:id="rId7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">
            <a:hlinkClick r:id="rId8" action="ppaction://hlinksldjump"/>
          </p:cNvPr>
          <p:cNvSpPr/>
          <p:nvPr/>
        </p:nvSpPr>
        <p:spPr>
          <a:xfrm>
            <a:off x="6713200" y="3629400"/>
            <a:ext cx="928800" cy="928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900568-9615-057D-D2A9-9CF977BFCD73}"/>
              </a:ext>
            </a:extLst>
          </p:cNvPr>
          <p:cNvSpPr txBox="1"/>
          <p:nvPr/>
        </p:nvSpPr>
        <p:spPr>
          <a:xfrm>
            <a:off x="173715" y="3535525"/>
            <a:ext cx="7424513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fr-CA" sz="4000" dirty="0"/>
              <a:t>Mon école et moi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>
            <a:hlinkClick r:id="rId3" action="ppaction://hlinksldjump"/>
          </p:cNvPr>
          <p:cNvSpPr/>
          <p:nvPr/>
        </p:nvSpPr>
        <p:spPr>
          <a:xfrm>
            <a:off x="2281425" y="493320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">
            <a:hlinkClick r:id="rId4" action="ppaction://hlinksldjump"/>
          </p:cNvPr>
          <p:cNvSpPr/>
          <p:nvPr/>
        </p:nvSpPr>
        <p:spPr>
          <a:xfrm>
            <a:off x="2281425" y="6302175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">
            <a:hlinkClick r:id="rId5" action="ppaction://hlinksldjump"/>
          </p:cNvPr>
          <p:cNvSpPr/>
          <p:nvPr/>
        </p:nvSpPr>
        <p:spPr>
          <a:xfrm>
            <a:off x="2281425" y="7638563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1">
            <a:hlinkClick r:id="rId6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">
            <a:hlinkClick r:id="rId7" action="ppaction://hlinksldjump"/>
          </p:cNvPr>
          <p:cNvSpPr/>
          <p:nvPr/>
        </p:nvSpPr>
        <p:spPr>
          <a:xfrm>
            <a:off x="6658724" y="4881574"/>
            <a:ext cx="928800" cy="928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C5EC41-39B7-7251-0C53-1343DAC84C20}"/>
              </a:ext>
            </a:extLst>
          </p:cNvPr>
          <p:cNvSpPr txBox="1"/>
          <p:nvPr/>
        </p:nvSpPr>
        <p:spPr>
          <a:xfrm>
            <a:off x="173943" y="4761198"/>
            <a:ext cx="7424513" cy="1138773"/>
          </a:xfrm>
          <a:prstGeom prst="rect">
            <a:avLst/>
          </a:prstGeom>
          <a:solidFill>
            <a:srgbClr val="F78A0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fr-CA" sz="4000" dirty="0"/>
              <a:t>Dans mon école…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>
            <a:hlinkClick r:id="rId3" action="ppaction://hlinksldjump"/>
          </p:cNvPr>
          <p:cNvSpPr/>
          <p:nvPr/>
        </p:nvSpPr>
        <p:spPr>
          <a:xfrm>
            <a:off x="2281425" y="6302175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2">
            <a:hlinkClick r:id="rId4" action="ppaction://hlinksldjump"/>
          </p:cNvPr>
          <p:cNvSpPr/>
          <p:nvPr/>
        </p:nvSpPr>
        <p:spPr>
          <a:xfrm>
            <a:off x="2281425" y="7638563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2">
            <a:hlinkClick r:id="rId5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2">
            <a:hlinkClick r:id="rId6" action="ppaction://hlinksldjump"/>
          </p:cNvPr>
          <p:cNvSpPr/>
          <p:nvPr/>
        </p:nvSpPr>
        <p:spPr>
          <a:xfrm>
            <a:off x="6669751" y="6250549"/>
            <a:ext cx="928800" cy="928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ADB23E-9138-CB98-393C-857C05ACB9E8}"/>
              </a:ext>
            </a:extLst>
          </p:cNvPr>
          <p:cNvSpPr txBox="1"/>
          <p:nvPr/>
        </p:nvSpPr>
        <p:spPr>
          <a:xfrm>
            <a:off x="174038" y="6108449"/>
            <a:ext cx="7424513" cy="1138773"/>
          </a:xfrm>
          <a:prstGeom prst="rect">
            <a:avLst/>
          </a:prstGeom>
          <a:solidFill>
            <a:srgbClr val="E4423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fr-CA" sz="4000" dirty="0"/>
              <a:t>Mon cours préféré…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>
            <a:hlinkClick r:id="rId3" action="ppaction://hlinksldjump"/>
          </p:cNvPr>
          <p:cNvSpPr/>
          <p:nvPr/>
        </p:nvSpPr>
        <p:spPr>
          <a:xfrm>
            <a:off x="2281425" y="7638563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">
            <a:hlinkClick r:id="rId4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3">
            <a:hlinkClick r:id="rId5" action="ppaction://hlinksldjump"/>
          </p:cNvPr>
          <p:cNvSpPr/>
          <p:nvPr/>
        </p:nvSpPr>
        <p:spPr>
          <a:xfrm>
            <a:off x="6648025" y="7565225"/>
            <a:ext cx="928800" cy="928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EF91C3-5F57-575E-8F97-553FD3B3168C}"/>
              </a:ext>
            </a:extLst>
          </p:cNvPr>
          <p:cNvSpPr txBox="1"/>
          <p:nvPr/>
        </p:nvSpPr>
        <p:spPr>
          <a:xfrm>
            <a:off x="152312" y="7444837"/>
            <a:ext cx="7424513" cy="1138773"/>
          </a:xfrm>
          <a:prstGeom prst="rect">
            <a:avLst/>
          </a:prstGeom>
          <a:solidFill>
            <a:srgbClr val="7BD0B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fr-CA" sz="4000" dirty="0"/>
              <a:t>Mon professeur préféré…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>
            <a:hlinkClick r:id="rId3" action="ppaction://hlinksldjump"/>
          </p:cNvPr>
          <p:cNvSpPr/>
          <p:nvPr/>
        </p:nvSpPr>
        <p:spPr>
          <a:xfrm>
            <a:off x="2281425" y="8974950"/>
            <a:ext cx="2867700" cy="782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14">
            <a:hlinkClick r:id="rId4" action="ppaction://hlinksldjump"/>
          </p:cNvPr>
          <p:cNvSpPr/>
          <p:nvPr/>
        </p:nvSpPr>
        <p:spPr>
          <a:xfrm>
            <a:off x="6626300" y="8901600"/>
            <a:ext cx="928800" cy="928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F583D1-C254-F49D-CF1A-936AC90605BE}"/>
              </a:ext>
            </a:extLst>
          </p:cNvPr>
          <p:cNvSpPr txBox="1"/>
          <p:nvPr/>
        </p:nvSpPr>
        <p:spPr>
          <a:xfrm>
            <a:off x="154993" y="8832501"/>
            <a:ext cx="7424513" cy="1138773"/>
          </a:xfrm>
          <a:prstGeom prst="rect">
            <a:avLst/>
          </a:prstGeom>
          <a:solidFill>
            <a:srgbClr val="3879E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fr-CA" sz="4000" dirty="0"/>
              <a:t>En général, j’aime…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ipbook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999999"/>
      </a:lt2>
      <a:accent1>
        <a:srgbClr val="FE8FC8"/>
      </a:accent1>
      <a:accent2>
        <a:srgbClr val="F3B805"/>
      </a:accent2>
      <a:accent3>
        <a:srgbClr val="F78A0B"/>
      </a:accent3>
      <a:accent4>
        <a:srgbClr val="E44234"/>
      </a:accent4>
      <a:accent5>
        <a:srgbClr val="7BD0B8"/>
      </a:accent5>
      <a:accent6>
        <a:srgbClr val="3879E7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Macintosh PowerPoint</Application>
  <PresentationFormat>Custom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Bubbler One</vt:lpstr>
      <vt:lpstr>Love Ya Like A Sister</vt:lpstr>
      <vt:lpstr>Happy Monkey</vt:lpstr>
      <vt:lpstr>Flipbook Template</vt:lpstr>
      <vt:lpstr>Mon école Nom:  Année scolaire: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Titre:  Nom: Année scolaire: </dc:title>
  <cp:lastModifiedBy>Marie-Eve Owen</cp:lastModifiedBy>
  <cp:revision>7</cp:revision>
  <cp:lastPrinted>2023-11-20T17:36:40Z</cp:lastPrinted>
  <dcterms:modified xsi:type="dcterms:W3CDTF">2023-11-20T17:54:14Z</dcterms:modified>
</cp:coreProperties>
</file>