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57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8/22/23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teo.gc.ca/city/pages/yt-16_metric_f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7017-5C53-E04B-B46B-20A50EB509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Les questions</a:t>
            </a:r>
            <a:endParaRPr lang="fr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82BBB-0C06-CA48-A53D-0DF8550CD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French 8-9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4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33EC-E44B-B348-8260-5FB631DA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/>
              <a:t> la date </a:t>
            </a:r>
            <a:r>
              <a:rPr lang="en-US" err="1"/>
              <a:t>aujourd’hui</a:t>
            </a:r>
            <a:r>
              <a:rPr lang="en-US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5A72-1775-894F-9B41-489BDAF6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437973" cy="40507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 err="1">
                <a:solidFill>
                  <a:srgbClr val="0070C0"/>
                </a:solidFill>
              </a:rPr>
              <a:t>Aujourd’hui</a:t>
            </a:r>
            <a:r>
              <a:rPr lang="en-US" sz="4200" dirty="0">
                <a:solidFill>
                  <a:srgbClr val="0070C0"/>
                </a:solidFill>
              </a:rPr>
              <a:t>, </a:t>
            </a:r>
            <a:r>
              <a:rPr lang="en-US" sz="4200" dirty="0" err="1">
                <a:solidFill>
                  <a:srgbClr val="0070C0"/>
                </a:solidFill>
              </a:rPr>
              <a:t>c’est</a:t>
            </a:r>
            <a:r>
              <a:rPr lang="en-US" sz="4200" dirty="0">
                <a:solidFill>
                  <a:srgbClr val="0070C0"/>
                </a:solidFill>
              </a:rPr>
              <a:t> le…	</a:t>
            </a:r>
            <a:r>
              <a:rPr lang="en-US" sz="2100" i="1" dirty="0"/>
              <a:t>Today it’s …..</a:t>
            </a:r>
            <a:r>
              <a:rPr lang="en-US" sz="3200" dirty="0"/>
              <a:t>	</a:t>
            </a:r>
          </a:p>
          <a:p>
            <a:endParaRPr lang="en-US" sz="3200" dirty="0"/>
          </a:p>
          <a:p>
            <a:pPr marL="617220" lvl="1" indent="-342900">
              <a:buFont typeface="+mj-lt"/>
              <a:buAutoNum type="arabicPeriod"/>
            </a:pPr>
            <a:r>
              <a:rPr lang="en-US" sz="3200" dirty="0" err="1">
                <a:solidFill>
                  <a:srgbClr val="0070C0"/>
                </a:solidFill>
              </a:rPr>
              <a:t>lundi</a:t>
            </a:r>
            <a:r>
              <a:rPr lang="en-US" sz="3200" dirty="0">
                <a:solidFill>
                  <a:srgbClr val="0070C0"/>
                </a:solidFill>
              </a:rPr>
              <a:t>	   </a:t>
            </a:r>
            <a:r>
              <a:rPr lang="en-US" sz="3200" dirty="0" err="1">
                <a:solidFill>
                  <a:srgbClr val="0070C0"/>
                </a:solidFill>
              </a:rPr>
              <a:t>mardi</a:t>
            </a:r>
            <a:r>
              <a:rPr lang="en-US" sz="3200" dirty="0">
                <a:solidFill>
                  <a:srgbClr val="0070C0"/>
                </a:solidFill>
              </a:rPr>
              <a:t>	</a:t>
            </a:r>
            <a:r>
              <a:rPr lang="en-US" sz="3200" dirty="0" err="1">
                <a:solidFill>
                  <a:srgbClr val="0070C0"/>
                </a:solidFill>
              </a:rPr>
              <a:t>mercredi</a:t>
            </a:r>
            <a:r>
              <a:rPr lang="en-US" sz="3200" dirty="0">
                <a:solidFill>
                  <a:srgbClr val="0070C0"/>
                </a:solidFill>
              </a:rPr>
              <a:t>	   </a:t>
            </a:r>
            <a:r>
              <a:rPr lang="en-US" sz="3200" dirty="0" err="1">
                <a:solidFill>
                  <a:srgbClr val="0070C0"/>
                </a:solidFill>
              </a:rPr>
              <a:t>jeudi</a:t>
            </a:r>
            <a:r>
              <a:rPr lang="en-US" sz="3200" dirty="0">
                <a:solidFill>
                  <a:srgbClr val="0070C0"/>
                </a:solidFill>
              </a:rPr>
              <a:t>	</a:t>
            </a:r>
            <a:r>
              <a:rPr lang="en-US" sz="3200" dirty="0" err="1">
                <a:solidFill>
                  <a:srgbClr val="0070C0"/>
                </a:solidFill>
              </a:rPr>
              <a:t>vendredi</a:t>
            </a:r>
            <a:endParaRPr lang="en-US" sz="3200" dirty="0">
              <a:solidFill>
                <a:srgbClr val="0070C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endParaRPr lang="en-US" sz="3200" dirty="0">
              <a:solidFill>
                <a:srgbClr val="0070C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</a:rPr>
              <a:t># (un, deux, trois, quatre, cinq, six, sept, </a:t>
            </a:r>
            <a:r>
              <a:rPr lang="en-US" sz="3200" dirty="0" err="1">
                <a:solidFill>
                  <a:srgbClr val="0070C0"/>
                </a:solidFill>
              </a:rPr>
              <a:t>huite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 err="1">
                <a:solidFill>
                  <a:srgbClr val="0070C0"/>
                </a:solidFill>
              </a:rPr>
              <a:t>neuf</a:t>
            </a:r>
            <a:r>
              <a:rPr lang="en-US" sz="3200" dirty="0">
                <a:solidFill>
                  <a:srgbClr val="0070C0"/>
                </a:solidFill>
              </a:rPr>
              <a:t>, dix, </a:t>
            </a:r>
            <a:r>
              <a:rPr lang="en-US" sz="3200" dirty="0" err="1">
                <a:solidFill>
                  <a:srgbClr val="0070C0"/>
                </a:solidFill>
              </a:rPr>
              <a:t>onze</a:t>
            </a:r>
            <a:r>
              <a:rPr lang="en-US" sz="3200" dirty="0">
                <a:solidFill>
                  <a:srgbClr val="0070C0"/>
                </a:solidFill>
              </a:rPr>
              <a:t>,                    	</a:t>
            </a:r>
            <a:r>
              <a:rPr lang="en-US" sz="3200" dirty="0" err="1">
                <a:solidFill>
                  <a:srgbClr val="0070C0"/>
                </a:solidFill>
              </a:rPr>
              <a:t>douze</a:t>
            </a:r>
            <a:r>
              <a:rPr lang="en-US" sz="3200" dirty="0">
                <a:solidFill>
                  <a:srgbClr val="0070C0"/>
                </a:solidFill>
              </a:rPr>
              <a:t>, Treize, quatorze, quinze, seize, dix-sept….</a:t>
            </a:r>
            <a:r>
              <a:rPr lang="en-US" sz="3200" dirty="0" err="1">
                <a:solidFill>
                  <a:srgbClr val="0070C0"/>
                </a:solidFill>
              </a:rPr>
              <a:t>vingt</a:t>
            </a:r>
            <a:r>
              <a:rPr lang="en-US" sz="3200" dirty="0">
                <a:solidFill>
                  <a:srgbClr val="0070C0"/>
                </a:solidFill>
              </a:rPr>
              <a:t>)</a:t>
            </a:r>
          </a:p>
          <a:p>
            <a:pPr marL="617220" lvl="1" indent="-342900">
              <a:buFont typeface="+mj-lt"/>
              <a:buAutoNum type="arabicPeriod"/>
            </a:pPr>
            <a:endParaRPr lang="en-US" sz="3200" dirty="0">
              <a:solidFill>
                <a:srgbClr val="0070C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en-US" sz="3200" dirty="0" err="1">
                <a:solidFill>
                  <a:srgbClr val="0070C0"/>
                </a:solidFill>
              </a:rPr>
              <a:t>août</a:t>
            </a:r>
            <a:r>
              <a:rPr lang="en-US" sz="3200" dirty="0">
                <a:solidFill>
                  <a:srgbClr val="0070C0"/>
                </a:solidFill>
              </a:rPr>
              <a:t>	</a:t>
            </a:r>
            <a:r>
              <a:rPr lang="en-US" sz="3200" dirty="0" err="1">
                <a:solidFill>
                  <a:srgbClr val="0070C0"/>
                </a:solidFill>
              </a:rPr>
              <a:t>septembre</a:t>
            </a:r>
            <a:r>
              <a:rPr lang="en-US" sz="3200" dirty="0">
                <a:solidFill>
                  <a:srgbClr val="0070C0"/>
                </a:solidFill>
              </a:rPr>
              <a:t>    </a:t>
            </a:r>
            <a:r>
              <a:rPr lang="en-US" sz="3200" dirty="0" err="1">
                <a:solidFill>
                  <a:srgbClr val="0070C0"/>
                </a:solidFill>
              </a:rPr>
              <a:t>octobre</a:t>
            </a:r>
            <a:r>
              <a:rPr lang="en-US" sz="3200" dirty="0">
                <a:solidFill>
                  <a:srgbClr val="0070C0"/>
                </a:solidFill>
              </a:rPr>
              <a:t>    </a:t>
            </a:r>
            <a:r>
              <a:rPr lang="en-US" sz="3200" dirty="0" err="1">
                <a:solidFill>
                  <a:srgbClr val="0070C0"/>
                </a:solidFill>
              </a:rPr>
              <a:t>novembre</a:t>
            </a:r>
            <a:r>
              <a:rPr lang="en-US" sz="3200" dirty="0">
                <a:solidFill>
                  <a:srgbClr val="0070C0"/>
                </a:solidFill>
              </a:rPr>
              <a:t>	</a:t>
            </a:r>
            <a:r>
              <a:rPr lang="en-US" sz="3200" dirty="0" err="1">
                <a:solidFill>
                  <a:srgbClr val="0070C0"/>
                </a:solidFill>
              </a:rPr>
              <a:t>décembre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janvier</a:t>
            </a:r>
            <a:endParaRPr lang="en-US" sz="3200" dirty="0">
              <a:solidFill>
                <a:srgbClr val="0070C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endParaRPr lang="en-US" sz="3200" dirty="0">
              <a:solidFill>
                <a:srgbClr val="0070C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</a:rPr>
              <a:t>2023	(deux-</a:t>
            </a:r>
            <a:r>
              <a:rPr lang="en-US" sz="3200" dirty="0" err="1">
                <a:solidFill>
                  <a:srgbClr val="0070C0"/>
                </a:solidFill>
              </a:rPr>
              <a:t>mille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vingt</a:t>
            </a:r>
            <a:r>
              <a:rPr lang="en-US" sz="3200" dirty="0">
                <a:solidFill>
                  <a:srgbClr val="0070C0"/>
                </a:solidFill>
              </a:rPr>
              <a:t> trois)</a:t>
            </a:r>
          </a:p>
          <a:p>
            <a:pPr marL="617220" lvl="1" indent="-342900">
              <a:buFont typeface="+mj-lt"/>
              <a:buAutoNum type="arabicPeriod"/>
            </a:pP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CB0D-D5F0-2E46-AC33-F721D27B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Quel</a:t>
            </a:r>
            <a:r>
              <a:rPr lang="en-US" dirty="0"/>
              <a:t> temps fait-il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B74F-0B2F-9646-89F9-0C1D21D6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0070C0"/>
                </a:solidFill>
              </a:rPr>
              <a:t>Aujourd’hui</a:t>
            </a:r>
            <a:r>
              <a:rPr lang="en-US" sz="3600" dirty="0">
                <a:solidFill>
                  <a:srgbClr val="0070C0"/>
                </a:solidFill>
              </a:rPr>
              <a:t> il fait…   </a:t>
            </a:r>
            <a:r>
              <a:rPr lang="en-US" sz="3600" i="1" dirty="0">
                <a:solidFill>
                  <a:srgbClr val="0070C0"/>
                </a:solidFill>
              </a:rPr>
              <a:t> </a:t>
            </a:r>
            <a:r>
              <a:rPr lang="en-US" sz="1600" i="1" dirty="0"/>
              <a:t>Today it’s…..</a:t>
            </a:r>
            <a:r>
              <a:rPr lang="en-US" sz="3600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723BED-F4BF-2948-B93F-B14D1D988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31479"/>
              </p:ext>
            </p:extLst>
          </p:nvPr>
        </p:nvGraphicFramePr>
        <p:xfrm>
          <a:off x="1063752" y="2707640"/>
          <a:ext cx="9899320" cy="261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660">
                  <a:extLst>
                    <a:ext uri="{9D8B030D-6E8A-4147-A177-3AD203B41FA5}">
                      <a16:colId xmlns:a16="http://schemas.microsoft.com/office/drawing/2014/main" val="2570817323"/>
                    </a:ext>
                  </a:extLst>
                </a:gridCol>
                <a:gridCol w="4949660">
                  <a:extLst>
                    <a:ext uri="{9D8B030D-6E8A-4147-A177-3AD203B41FA5}">
                      <a16:colId xmlns:a16="http://schemas.microsoft.com/office/drawing/2014/main" val="3397421321"/>
                    </a:ext>
                  </a:extLst>
                </a:gridCol>
              </a:tblGrid>
              <a:tr h="87324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Froid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                                 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cold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solidFill>
                            <a:srgbClr val="0070C0"/>
                          </a:solidFill>
                        </a:rPr>
                        <a:t>Chaud</a:t>
                      </a:r>
                      <a:r>
                        <a:rPr lang="en-US" i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i="1" dirty="0">
                          <a:solidFill>
                            <a:srgbClr val="0070C0"/>
                          </a:solidFill>
                        </a:rPr>
                        <a:t>                 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hot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9290"/>
                  </a:ext>
                </a:extLst>
              </a:tr>
              <a:tr h="87324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Nuageux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                           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cloudy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Soleil                     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sunny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67239"/>
                  </a:ext>
                </a:extLst>
              </a:tr>
              <a:tr h="87324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Mauvais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                              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not 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Beau                       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497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1D9644-DE36-0E4F-BDB9-4D3F74D7F8DA}"/>
              </a:ext>
            </a:extLst>
          </p:cNvPr>
          <p:cNvSpPr txBox="1"/>
          <p:nvPr/>
        </p:nvSpPr>
        <p:spPr>
          <a:xfrm>
            <a:off x="1063752" y="5906775"/>
            <a:ext cx="7536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https://meteo.gc.ca/city/pages/yt-16_metric_f.html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7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A3F9-A216-4E40-BDB5-3AA3D7E1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COMMENT</a:t>
            </a:r>
            <a:r>
              <a:rPr lang="en-US" dirty="0"/>
              <a:t> ÇA VA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164B9-121F-A842-AC3D-C971A141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ça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va</a:t>
            </a:r>
            <a:r>
              <a:rPr lang="en-US" sz="2800" dirty="0">
                <a:solidFill>
                  <a:srgbClr val="0070C0"/>
                </a:solidFill>
              </a:rPr>
              <a:t>…	</a:t>
            </a:r>
            <a:r>
              <a:rPr lang="en-US" sz="2800" dirty="0"/>
              <a:t>	</a:t>
            </a:r>
            <a:r>
              <a:rPr lang="en-US" sz="1600" i="1" dirty="0"/>
              <a:t>Today I am….</a:t>
            </a:r>
            <a:r>
              <a:rPr lang="en-US" sz="2800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/>
              <a:t>		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5435DFC-53C2-594D-824C-A4C670593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4492"/>
              </p:ext>
            </p:extLst>
          </p:nvPr>
        </p:nvGraphicFramePr>
        <p:xfrm>
          <a:off x="1063751" y="2945110"/>
          <a:ext cx="7377883" cy="24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7883">
                  <a:extLst>
                    <a:ext uri="{9D8B030D-6E8A-4147-A177-3AD203B41FA5}">
                      <a16:colId xmlns:a16="http://schemas.microsoft.com/office/drawing/2014/main" val="3596916682"/>
                    </a:ext>
                  </a:extLst>
                </a:gridCol>
              </a:tblGrid>
              <a:tr h="4544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Bien </a:t>
                      </a:r>
                      <a:r>
                        <a:rPr lang="en-US" dirty="0"/>
                        <a:t>   </a:t>
                      </a:r>
                      <a:r>
                        <a:rPr lang="en-US" i="1" dirty="0"/>
                        <a:t> well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1047"/>
                  </a:ext>
                </a:extLst>
              </a:tr>
              <a:tr h="70713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Mal </a:t>
                      </a:r>
                      <a:r>
                        <a:rPr lang="en-US" dirty="0"/>
                        <a:t>     not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734964"/>
                  </a:ext>
                </a:extLst>
              </a:tr>
              <a:tr h="78738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Pas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pire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         </a:t>
                      </a:r>
                      <a:r>
                        <a:rPr lang="en-US" dirty="0"/>
                        <a:t>Not bad/ not 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042664"/>
                  </a:ext>
                </a:extLst>
              </a:tr>
              <a:tr h="4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8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19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2DF8-6BC4-ED49-805D-8B9CF279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Est-</a:t>
            </a:r>
            <a:r>
              <a:rPr lang="en-US" dirty="0" err="1">
                <a:solidFill>
                  <a:srgbClr val="FF0000"/>
                </a:solidFill>
              </a:rPr>
              <a:t>ce</a:t>
            </a:r>
            <a:r>
              <a:rPr lang="en-US" dirty="0">
                <a:solidFill>
                  <a:srgbClr val="FF0000"/>
                </a:solidFill>
              </a:rPr>
              <a:t> que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le video-clip/ La chanson? 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087F711-BD18-874A-9C3F-E1D52B989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366950"/>
              </p:ext>
            </p:extLst>
          </p:nvPr>
        </p:nvGraphicFramePr>
        <p:xfrm>
          <a:off x="1069848" y="1976718"/>
          <a:ext cx="10058400" cy="439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706">
                  <a:extLst>
                    <a:ext uri="{9D8B030D-6E8A-4147-A177-3AD203B41FA5}">
                      <a16:colId xmlns:a16="http://schemas.microsoft.com/office/drawing/2014/main" val="3555930647"/>
                    </a:ext>
                  </a:extLst>
                </a:gridCol>
                <a:gridCol w="5493694">
                  <a:extLst>
                    <a:ext uri="{9D8B030D-6E8A-4147-A177-3AD203B41FA5}">
                      <a16:colId xmlns:a16="http://schemas.microsoft.com/office/drawing/2014/main" val="1080629004"/>
                    </a:ext>
                  </a:extLst>
                </a:gridCol>
              </a:tblGrid>
              <a:tr h="54958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OUI,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J’aime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le video clip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parce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que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NON, je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n’aime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pas la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chnson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parce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que…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26447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intéressant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triste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5163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amusant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bizarre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07629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Ça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bouge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épeurant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56365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bien fait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nul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80464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mignon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fou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18054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70C0"/>
                          </a:solidFill>
                        </a:rPr>
                        <a:t>quétaine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059"/>
                  </a:ext>
                </a:extLst>
              </a:tr>
              <a:tr h="549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73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98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8C24-8C7B-064E-BCC1-2E2D62C8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Aimes-tu</a:t>
            </a:r>
            <a:r>
              <a:rPr lang="en-US" dirty="0">
                <a:solidFill>
                  <a:srgbClr val="0070C0"/>
                </a:solidFill>
              </a:rPr>
              <a:t> la chanson?…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0570D-216C-444B-83A0-30170FB3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Les mots </a:t>
            </a:r>
            <a:r>
              <a:rPr lang="en-US" sz="2800" dirty="0" err="1"/>
              <a:t>sont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Les images </a:t>
            </a:r>
            <a:r>
              <a:rPr lang="en-US" sz="2800" dirty="0" err="1"/>
              <a:t>sont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La production </a:t>
            </a:r>
            <a:r>
              <a:rPr lang="en-US" sz="2800" dirty="0" err="1"/>
              <a:t>est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Le message </a:t>
            </a:r>
            <a:r>
              <a:rPr lang="en-US" sz="2800" dirty="0" err="1"/>
              <a:t>est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Le </a:t>
            </a:r>
            <a:r>
              <a:rPr lang="en-US" sz="2800" dirty="0" err="1"/>
              <a:t>rythme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9411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4715</TotalTime>
  <Words>241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Les questions</vt:lpstr>
      <vt:lpstr>Quelle est la date aujourd’hui?</vt:lpstr>
      <vt:lpstr>Quel temps fait-il aujourd’hui?</vt:lpstr>
      <vt:lpstr>COMMENT ÇA VA aujourd’hui?</vt:lpstr>
      <vt:lpstr>Est-ce que tu aimes le video-clip/ La chanson?  Pourquoi?</vt:lpstr>
      <vt:lpstr>Aimes-tu la chanson?…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questions de révision</dc:title>
  <dc:creator>Microsoft Office User</dc:creator>
  <cp:lastModifiedBy>Marie-Eve Owen</cp:lastModifiedBy>
  <cp:revision>13</cp:revision>
  <dcterms:created xsi:type="dcterms:W3CDTF">2020-08-26T21:21:11Z</dcterms:created>
  <dcterms:modified xsi:type="dcterms:W3CDTF">2023-08-22T20:31:56Z</dcterms:modified>
</cp:coreProperties>
</file>