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0" r:id="rId4"/>
    <p:sldId id="261" r:id="rId5"/>
    <p:sldId id="257" r:id="rId6"/>
    <p:sldId id="262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47"/>
    <p:restoredTop sz="94637"/>
  </p:normalViewPr>
  <p:slideViewPr>
    <p:cSldViewPr snapToGrid="0" snapToObjects="1">
      <p:cViewPr varScale="1">
        <p:scale>
          <a:sx n="34" d="100"/>
          <a:sy n="34" d="100"/>
        </p:scale>
        <p:origin x="208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870BD-CD65-AE42-861A-2C3B1F8A8B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386A5E-DA86-6549-8C8F-16CEC64B6A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F3AB0-AC69-8A47-A5FD-7B9356F0F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E3D0-1A25-5F4B-A54D-9CF4ACFBAECE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8E3C5-8092-E746-95B4-DFA4A16B4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72B67-DBD8-EF43-88A9-496C9EA56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FF7DD-9628-B948-AEC2-68C7C4A83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09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6711B-440E-DE4C-A88B-CF538ECC0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1D90D0-3E40-5544-9D27-CA13B4759A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35838-BD9D-4449-89CA-680EEE039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E3D0-1A25-5F4B-A54D-9CF4ACFBAECE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29ADD8-CB66-344A-A06B-45269C308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FE933-9739-3044-B3EB-9D54373C7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FF7DD-9628-B948-AEC2-68C7C4A83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77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6B3920-3993-1C45-B0B7-DCC3C0F560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E6757F-AC01-644A-9F15-0572886ADD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4FCAB-583B-A84C-A347-A5EA613CD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E3D0-1A25-5F4B-A54D-9CF4ACFBAECE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B7D94-2370-954E-895C-4211E5F9C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90EDD-A3FA-2B4D-A326-E7B2DDF14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FF7DD-9628-B948-AEC2-68C7C4A83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84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FC869-5195-8842-9F66-6A6214180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E8AB6-E5AC-4D40-BB44-0C4BB4E7E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7DA42-6454-C842-A90F-196D02543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E3D0-1A25-5F4B-A54D-9CF4ACFBAECE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DE7822-C781-3748-A9A8-5F6E83BAD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ECF21-9AE8-3047-9B73-6EB834B89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FF7DD-9628-B948-AEC2-68C7C4A83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45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D2AC0-3B52-F64F-A480-259BC21E2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CCD9B-443B-934B-BD88-EF390336A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B2D05-B2F5-B143-8051-EB7D779DD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E3D0-1A25-5F4B-A54D-9CF4ACFBAECE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FA9C4-6B41-C64D-8BF8-C34CB9B9B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7D040-FD61-7645-BBA6-140275E67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FF7DD-9628-B948-AEC2-68C7C4A83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61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F77C0-9C38-4647-883A-6927D8CB9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02F4E-F69E-4541-B2DD-1767F66F56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7717EA-B353-A249-BB5E-075BFA9FD8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682545-0D98-FE4F-AD49-FD803DBC9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E3D0-1A25-5F4B-A54D-9CF4ACFBAECE}" type="datetimeFigureOut">
              <a:rPr lang="en-US" smtClean="0"/>
              <a:t>9/9/20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ACCD0D-4B59-0742-8D4C-D1399A7CF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DFAF09-3238-A044-9F3C-58253B4B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FF7DD-9628-B948-AEC2-68C7C4A83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15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4F82D-9E59-D948-B218-7D5BCA3B0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CD2DA7-BF2E-BD42-AD9D-156A5CF47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A3BDFE-66E0-784B-B0CD-6053DE19C8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1731B-18EC-AE48-A8CC-F991E7094C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3F83F5-E9FD-1947-8648-DFAF4AEAAA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EF3DA9-92B6-1741-B58F-70F3F121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E3D0-1A25-5F4B-A54D-9CF4ACFBAECE}" type="datetimeFigureOut">
              <a:rPr lang="en-US" smtClean="0"/>
              <a:t>9/9/20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EA82C2-66F9-4141-8C35-32AAE04CD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975A7F-BF66-E445-87A3-6E92BFBB3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FF7DD-9628-B948-AEC2-68C7C4A83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97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7AF65-A799-0B4E-9D75-65F4574D5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0F0213-5E37-944F-85AC-A9AF872E6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E3D0-1A25-5F4B-A54D-9CF4ACFBAECE}" type="datetimeFigureOut">
              <a:rPr lang="en-US" smtClean="0"/>
              <a:t>9/9/20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1CF65F-A931-414D-849A-40B6EE7A6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14347C-524D-D84B-A020-BBD5F684B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FF7DD-9628-B948-AEC2-68C7C4A83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070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D2960F-8204-EC45-9B0B-0ADC8FC38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E3D0-1A25-5F4B-A54D-9CF4ACFBAECE}" type="datetimeFigureOut">
              <a:rPr lang="en-US" smtClean="0"/>
              <a:t>9/9/20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05D547-D617-5C46-AD7B-2FAA13FAF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AA155-5386-A04B-91C9-B4D1F54C8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FF7DD-9628-B948-AEC2-68C7C4A83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72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8DC91-1ABB-6548-8FC5-4E514AB8B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4BE20-D469-C140-8CE0-5184E48E9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5D8C9-88D2-CA4F-BAA0-B77DC7C168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D20D4B-1CF0-DB43-8952-6BB300ABE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E3D0-1A25-5F4B-A54D-9CF4ACFBAECE}" type="datetimeFigureOut">
              <a:rPr lang="en-US" smtClean="0"/>
              <a:t>9/9/20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F25278-A53A-2D47-A8B7-233E03BCD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8DC1E8-BC69-6A4D-A8C9-0730E44A3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FF7DD-9628-B948-AEC2-68C7C4A83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34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C64A9-3B27-694F-B861-A0B398B3B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56B878-E7A9-284C-9647-660073B843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9CAF1-EA4B-F44E-B1E9-BD33A04D1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F91519-001B-A34C-ADA6-57F6287BF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E3D0-1A25-5F4B-A54D-9CF4ACFBAECE}" type="datetimeFigureOut">
              <a:rPr lang="en-US" smtClean="0"/>
              <a:t>9/9/20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EF473-D783-0144-B163-C74C68FB9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794DE7-67C1-A647-86B2-16978F203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FF7DD-9628-B948-AEC2-68C7C4A83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37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65A7B6-FE2B-474D-A605-FA6F72D45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121670-7412-9741-8FF0-A5CBF124C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59033-00E3-B744-A594-6F24B109A4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0E3D0-1A25-5F4B-A54D-9CF4ACFBAECE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2CC77-D00A-9E41-87D7-C26E0DB214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29DA0-E783-A34D-83D2-FF82B288CB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FF7DD-9628-B948-AEC2-68C7C4A83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69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BBDC41-5546-9248-A61B-568DDC6C0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826" y="0"/>
            <a:ext cx="4022066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215651-B1EC-EE45-AD2F-225526F87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0122" y="0"/>
            <a:ext cx="4579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016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E48768-DD8C-7F4C-AF57-48DFAA97F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198" y="0"/>
            <a:ext cx="94156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880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573A94-BBCC-E543-96CA-EFD3B596AE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7493" y="6740"/>
            <a:ext cx="9255512" cy="7044219"/>
          </a:xfrm>
        </p:spPr>
      </p:pic>
    </p:spTree>
    <p:extLst>
      <p:ext uri="{BB962C8B-B14F-4D97-AF65-F5344CB8AC3E}">
        <p14:creationId xmlns:p14="http://schemas.microsoft.com/office/powerpoint/2010/main" val="1745377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E896A7-A494-EA40-A150-F4548E9DD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27" y="0"/>
            <a:ext cx="90731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02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4CD6DA-F7BD-F943-82EC-275CB719E3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2"/>
          <a:stretch/>
        </p:blipFill>
        <p:spPr>
          <a:xfrm>
            <a:off x="1485900" y="0"/>
            <a:ext cx="9524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379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DCBF05-9C2D-B943-BC98-8BAFC60057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-36402"/>
            <a:ext cx="9144000" cy="6930803"/>
          </a:xfrm>
        </p:spPr>
      </p:pic>
    </p:spTree>
    <p:extLst>
      <p:ext uri="{BB962C8B-B14F-4D97-AF65-F5344CB8AC3E}">
        <p14:creationId xmlns:p14="http://schemas.microsoft.com/office/powerpoint/2010/main" val="3296315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E131E04-17BA-7C4A-868A-947361F499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2058" y="0"/>
            <a:ext cx="8987883" cy="6856073"/>
          </a:xfrm>
        </p:spPr>
      </p:pic>
    </p:spTree>
    <p:extLst>
      <p:ext uri="{BB962C8B-B14F-4D97-AF65-F5344CB8AC3E}">
        <p14:creationId xmlns:p14="http://schemas.microsoft.com/office/powerpoint/2010/main" val="1627705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Marie-Eve Owen</dc:creator>
  <cp:lastModifiedBy>Marie-Eve Owen</cp:lastModifiedBy>
  <cp:revision>1</cp:revision>
  <dcterms:created xsi:type="dcterms:W3CDTF">2020-09-09T20:35:36Z</dcterms:created>
  <dcterms:modified xsi:type="dcterms:W3CDTF">2020-09-09T20:40:26Z</dcterms:modified>
</cp:coreProperties>
</file>